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6" r:id="rId3"/>
    <p:sldId id="336" r:id="rId4"/>
    <p:sldId id="312" r:id="rId5"/>
    <p:sldId id="375" r:id="rId6"/>
    <p:sldId id="379" r:id="rId7"/>
    <p:sldId id="378" r:id="rId8"/>
    <p:sldId id="35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709"/>
    <a:srgbClr val="600000"/>
    <a:srgbClr val="A00000"/>
    <a:srgbClr val="23B6DB"/>
    <a:srgbClr val="0B0BF3"/>
    <a:srgbClr val="F7B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5717" autoAdjust="0"/>
  </p:normalViewPr>
  <p:slideViewPr>
    <p:cSldViewPr snapToGrid="0">
      <p:cViewPr varScale="1">
        <p:scale>
          <a:sx n="89" d="100"/>
          <a:sy n="89" d="100"/>
        </p:scale>
        <p:origin x="44" y="156"/>
      </p:cViewPr>
      <p:guideLst>
        <p:guide orient="horz" pos="2160"/>
        <p:guide pos="3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级以下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515" y="191770"/>
            <a:ext cx="10790555" cy="85534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角三角形 2"/>
          <p:cNvSpPr/>
          <p:nvPr userDrawn="1"/>
        </p:nvSpPr>
        <p:spPr>
          <a:xfrm rot="9888377" flipH="1">
            <a:off x="3409950" y="1557655"/>
            <a:ext cx="1828800" cy="3303270"/>
          </a:xfrm>
          <a:custGeom>
            <a:avLst/>
            <a:gdLst>
              <a:gd name="connsiteX0" fmla="*/ 0 w 2088232"/>
              <a:gd name="connsiteY0" fmla="*/ 3791045 h 3791045"/>
              <a:gd name="connsiteX1" fmla="*/ 0 w 2088232"/>
              <a:gd name="connsiteY1" fmla="*/ 0 h 3791045"/>
              <a:gd name="connsiteX2" fmla="*/ 2088232 w 2088232"/>
              <a:gd name="connsiteY2" fmla="*/ 3791045 h 3791045"/>
              <a:gd name="connsiteX3" fmla="*/ 0 w 2088232"/>
              <a:gd name="connsiteY3" fmla="*/ 3791045 h 3791045"/>
              <a:gd name="connsiteX0-1" fmla="*/ 0 w 2098960"/>
              <a:gd name="connsiteY0-2" fmla="*/ 3260143 h 3791045"/>
              <a:gd name="connsiteX1-3" fmla="*/ 10728 w 2098960"/>
              <a:gd name="connsiteY1-4" fmla="*/ 0 h 3791045"/>
              <a:gd name="connsiteX2-5" fmla="*/ 2098960 w 2098960"/>
              <a:gd name="connsiteY2-6" fmla="*/ 3791045 h 3791045"/>
              <a:gd name="connsiteX3-7" fmla="*/ 0 w 2098960"/>
              <a:gd name="connsiteY3-8" fmla="*/ 3260143 h 3791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98960" h="3791045">
                <a:moveTo>
                  <a:pt x="0" y="3260143"/>
                </a:moveTo>
                <a:lnTo>
                  <a:pt x="10728" y="0"/>
                </a:lnTo>
                <a:lnTo>
                  <a:pt x="2098960" y="3791045"/>
                </a:lnTo>
                <a:lnTo>
                  <a:pt x="0" y="32601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任意多边形 29"/>
          <p:cNvSpPr/>
          <p:nvPr userDrawn="1"/>
        </p:nvSpPr>
        <p:spPr>
          <a:xfrm>
            <a:off x="3126740" y="2295525"/>
            <a:ext cx="7541895" cy="3717290"/>
          </a:xfrm>
          <a:custGeom>
            <a:avLst/>
            <a:gdLst>
              <a:gd name="connsiteX0" fmla="*/ 0 w 7541656"/>
              <a:gd name="connsiteY0" fmla="*/ 0 h 3610625"/>
              <a:gd name="connsiteX1" fmla="*/ 7541656 w 7541656"/>
              <a:gd name="connsiteY1" fmla="*/ 616368 h 3610625"/>
              <a:gd name="connsiteX2" fmla="*/ 7541656 w 7541656"/>
              <a:gd name="connsiteY2" fmla="*/ 3610625 h 3610625"/>
              <a:gd name="connsiteX3" fmla="*/ 946482 w 7541656"/>
              <a:gd name="connsiteY3" fmla="*/ 3599553 h 361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656" h="3610625">
                <a:moveTo>
                  <a:pt x="0" y="0"/>
                </a:moveTo>
                <a:lnTo>
                  <a:pt x="7541656" y="616368"/>
                </a:lnTo>
                <a:lnTo>
                  <a:pt x="7541656" y="3610625"/>
                </a:lnTo>
                <a:lnTo>
                  <a:pt x="946482" y="35995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矩形 4"/>
          <p:cNvSpPr/>
          <p:nvPr userDrawn="1"/>
        </p:nvSpPr>
        <p:spPr>
          <a:xfrm>
            <a:off x="4096385" y="2967990"/>
            <a:ext cx="6336665" cy="641985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7"/>
          <p:cNvSpPr/>
          <p:nvPr userDrawn="1"/>
        </p:nvSpPr>
        <p:spPr>
          <a:xfrm>
            <a:off x="4096385" y="3735070"/>
            <a:ext cx="6336665" cy="640080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2" name="矩形 8"/>
          <p:cNvSpPr/>
          <p:nvPr userDrawn="1"/>
        </p:nvSpPr>
        <p:spPr>
          <a:xfrm>
            <a:off x="4096385" y="4500245"/>
            <a:ext cx="6336665" cy="640080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6" name="空心弧 15"/>
          <p:cNvSpPr/>
          <p:nvPr userDrawn="1"/>
        </p:nvSpPr>
        <p:spPr>
          <a:xfrm>
            <a:off x="4197350" y="3030855"/>
            <a:ext cx="508000" cy="50800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空心弧 18"/>
          <p:cNvSpPr/>
          <p:nvPr userDrawn="1"/>
        </p:nvSpPr>
        <p:spPr>
          <a:xfrm>
            <a:off x="4197350" y="3813175"/>
            <a:ext cx="508000" cy="50800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空心弧 21"/>
          <p:cNvSpPr/>
          <p:nvPr userDrawn="1"/>
        </p:nvSpPr>
        <p:spPr>
          <a:xfrm>
            <a:off x="4197350" y="4562475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 rot="2602755">
            <a:off x="1548130" y="1971675"/>
            <a:ext cx="1833245" cy="3702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400" normalizeH="0" baseline="0" noProof="0" dirty="0"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en-US" altLang="zh-CN" sz="1800" b="0" i="0" u="none" strike="noStrike" kern="1200" cap="none" spc="400" normalizeH="0" baseline="0" noProof="0" dirty="0"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32" name="文本框 1"/>
          <p:cNvSpPr txBox="1"/>
          <p:nvPr userDrawn="1"/>
        </p:nvSpPr>
        <p:spPr>
          <a:xfrm rot="2456465">
            <a:off x="2105025" y="1304925"/>
            <a:ext cx="1627505" cy="7702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4099560" y="5256530"/>
            <a:ext cx="6336665" cy="640080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5" name="空心弧 14"/>
          <p:cNvSpPr/>
          <p:nvPr userDrawn="1"/>
        </p:nvSpPr>
        <p:spPr>
          <a:xfrm>
            <a:off x="4208780" y="5335905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1"/>
          <p:cNvSpPr/>
          <p:nvPr userDrawn="1"/>
        </p:nvSpPr>
        <p:spPr>
          <a:xfrm>
            <a:off x="2256790" y="80645"/>
            <a:ext cx="11388725" cy="775970"/>
          </a:xfrm>
          <a:prstGeom prst="rect">
            <a:avLst/>
          </a:prstGeom>
          <a:solidFill>
            <a:schemeClr val="accent1"/>
          </a:solidFill>
          <a:ln w="12700">
            <a:noFill/>
            <a:miter/>
          </a:ln>
        </p:spPr>
        <p:txBody>
          <a:bodyPr lIns="540000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9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9" y="22002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21"/>
          <p:cNvSpPr/>
          <p:nvPr userDrawn="1"/>
        </p:nvSpPr>
        <p:spPr>
          <a:xfrm>
            <a:off x="22225" y="81915"/>
            <a:ext cx="2080895" cy="775970"/>
          </a:xfrm>
          <a:prstGeom prst="rect">
            <a:avLst/>
          </a:prstGeom>
          <a:solidFill>
            <a:schemeClr val="accent1"/>
          </a:solidFill>
          <a:ln w="12700">
            <a:noFill/>
            <a:miter/>
          </a:ln>
        </p:spPr>
        <p:txBody>
          <a:bodyPr lIns="540000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MH_Text_1"/>
          <p:cNvSpPr>
            <a:spLocks noChangeAspect="1"/>
          </p:cNvSpPr>
          <p:nvPr userDrawn="1"/>
        </p:nvSpPr>
        <p:spPr>
          <a:xfrm>
            <a:off x="2284730" y="1437005"/>
            <a:ext cx="6697345" cy="4000500"/>
          </a:xfrm>
          <a:prstGeom prst="roundRect">
            <a:avLst>
              <a:gd name="adj" fmla="val 1429"/>
            </a:avLst>
          </a:prstGeom>
          <a:solidFill>
            <a:srgbClr val="F2F2F2"/>
          </a:solidFill>
          <a:ln w="3175">
            <a:solidFill>
              <a:srgbClr val="D5D5D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88000" tIns="720000" rIns="288000" bIns="360000" anchor="ctr">
            <a:noAutofit/>
          </a:bodyPr>
          <a:lstStyle/>
          <a:p>
            <a:pPr marL="0" marR="0" lvl="0" indent="0" algn="just" defTabSz="914400" rtl="0" eaLnBrk="1" latinLnBrk="0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MH_Other_1"/>
          <p:cNvSpPr/>
          <p:nvPr userDrawn="1"/>
        </p:nvSpPr>
        <p:spPr>
          <a:xfrm>
            <a:off x="4446270" y="1316355"/>
            <a:ext cx="276225" cy="120650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8" name="MH_Other_2"/>
          <p:cNvSpPr/>
          <p:nvPr userDrawn="1"/>
        </p:nvSpPr>
        <p:spPr>
          <a:xfrm>
            <a:off x="6773545" y="1316355"/>
            <a:ext cx="261620" cy="120650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0" name="MH_SubTitle_1"/>
          <p:cNvSpPr/>
          <p:nvPr userDrawn="1"/>
        </p:nvSpPr>
        <p:spPr>
          <a:xfrm>
            <a:off x="4585970" y="1316355"/>
            <a:ext cx="2308225" cy="64897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小结</a:t>
            </a:r>
            <a:endParaRPr kumimoji="0" lang="zh-CN" altLang="en-US" sz="28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317500" y="5967098"/>
            <a:ext cx="12674619" cy="96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-35560" y="5946830"/>
            <a:ext cx="12263138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26365" y="-201927"/>
            <a:ext cx="12674619" cy="96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-5080" y="767135"/>
            <a:ext cx="12263138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90033" y="91440"/>
            <a:ext cx="10790767" cy="7000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3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5"/>
            </a:lvl2pPr>
            <a:lvl3pPr>
              <a:defRPr sz="900"/>
            </a:lvl3pPr>
            <a:lvl4pPr>
              <a:defRPr sz="790"/>
            </a:lvl4pPr>
            <a:lvl5pPr>
              <a:defRPr sz="79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3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5"/>
            </a:lvl2pPr>
            <a:lvl3pPr>
              <a:defRPr sz="900"/>
            </a:lvl3pPr>
            <a:lvl4pPr>
              <a:defRPr sz="790"/>
            </a:lvl4pPr>
            <a:lvl5pPr>
              <a:defRPr sz="79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sz="1000" dirty="0">
                <a:solidFill>
                  <a:srgbClr val="9D9D9D"/>
                </a:solidFill>
              </a:rPr>
            </a:fld>
            <a:endParaRPr lang="zh-CN" altLang="en-US" sz="1000" dirty="0">
              <a:solidFill>
                <a:srgbClr val="9D9D9D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zh-CN" sz="1000">
              <a:solidFill>
                <a:srgbClr val="9D9D9D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000" dirty="0">
                <a:solidFill>
                  <a:srgbClr val="9D9D9D"/>
                </a:solidFill>
              </a:rPr>
            </a:fld>
            <a:endParaRPr lang="en-US" altLang="zh-CN" sz="1000">
              <a:solidFill>
                <a:srgbClr val="9D9D9D"/>
              </a:solidFill>
            </a:endParaRPr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30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just" defTabSz="514350" rtl="0" eaLnBrk="1" latinLnBrk="0" hangingPunct="1">
              <a:lnSpc>
                <a:spcPct val="110000"/>
              </a:lnSpc>
              <a:spcBef>
                <a:spcPts val="101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单击图标添加图片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8"/>
            <a:ext cx="118251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8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5" descr="图片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525" y="7938"/>
            <a:ext cx="1220946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KSO_BC1"/>
          <p:cNvSpPr>
            <a:spLocks noGrp="1"/>
          </p:cNvSpPr>
          <p:nvPr>
            <p:ph idx="1"/>
          </p:nvPr>
        </p:nvSpPr>
        <p:spPr>
          <a:xfrm>
            <a:off x="664236" y="1066360"/>
            <a:ext cx="10834793" cy="5193487"/>
          </a:xfrm>
        </p:spPr>
        <p:txBody>
          <a:bodyPr>
            <a:normAutofit/>
          </a:bodyPr>
          <a:lstStyle>
            <a:lvl1pPr>
              <a:buSzPct val="50000"/>
              <a:defRPr sz="2200"/>
            </a:lvl1pPr>
            <a:lvl2pPr>
              <a:defRPr sz="1600"/>
            </a:lvl2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97B5FA-0921-464F-AAE1-844C04324D75}" type="datetimeFigureOut">
              <a:rPr lang="zh-CN" altLang="en-US" noProof="1" smtClean="0">
                <a:latin typeface="+mn-lt"/>
                <a:ea typeface="+mn-ea"/>
                <a:cs typeface="+mn-cs"/>
              </a:rPr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5CE74E-AB26-4998-AD42-012C4C1AD076}" type="slidenum">
              <a:rPr lang="zh-CN" altLang="en-US" noProof="1" smtClean="0">
                <a:latin typeface="+mn-lt"/>
                <a:ea typeface="+mn-ea"/>
                <a:cs typeface="+mn-cs"/>
              </a:rPr>
            </a:fld>
            <a:endParaRPr lang="zh-CN" altLang="en-US" noProof="1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七级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515" y="191770"/>
            <a:ext cx="10790555" cy="85534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角三角形 2"/>
          <p:cNvSpPr/>
          <p:nvPr userDrawn="1"/>
        </p:nvSpPr>
        <p:spPr>
          <a:xfrm rot="9888377" flipH="1">
            <a:off x="3409950" y="1557655"/>
            <a:ext cx="1828800" cy="3303270"/>
          </a:xfrm>
          <a:custGeom>
            <a:avLst/>
            <a:gdLst>
              <a:gd name="connsiteX0" fmla="*/ 0 w 2088232"/>
              <a:gd name="connsiteY0" fmla="*/ 3791045 h 3791045"/>
              <a:gd name="connsiteX1" fmla="*/ 0 w 2088232"/>
              <a:gd name="connsiteY1" fmla="*/ 0 h 3791045"/>
              <a:gd name="connsiteX2" fmla="*/ 2088232 w 2088232"/>
              <a:gd name="connsiteY2" fmla="*/ 3791045 h 3791045"/>
              <a:gd name="connsiteX3" fmla="*/ 0 w 2088232"/>
              <a:gd name="connsiteY3" fmla="*/ 3791045 h 3791045"/>
              <a:gd name="connsiteX0-1" fmla="*/ 0 w 2098960"/>
              <a:gd name="connsiteY0-2" fmla="*/ 3260143 h 3791045"/>
              <a:gd name="connsiteX1-3" fmla="*/ 10728 w 2098960"/>
              <a:gd name="connsiteY1-4" fmla="*/ 0 h 3791045"/>
              <a:gd name="connsiteX2-5" fmla="*/ 2098960 w 2098960"/>
              <a:gd name="connsiteY2-6" fmla="*/ 3791045 h 3791045"/>
              <a:gd name="connsiteX3-7" fmla="*/ 0 w 2098960"/>
              <a:gd name="connsiteY3-8" fmla="*/ 3260143 h 3791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98960" h="3791045">
                <a:moveTo>
                  <a:pt x="0" y="3260143"/>
                </a:moveTo>
                <a:lnTo>
                  <a:pt x="10728" y="0"/>
                </a:lnTo>
                <a:lnTo>
                  <a:pt x="2098960" y="3791045"/>
                </a:lnTo>
                <a:lnTo>
                  <a:pt x="0" y="326014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任意多边形 29"/>
          <p:cNvSpPr/>
          <p:nvPr userDrawn="1"/>
        </p:nvSpPr>
        <p:spPr>
          <a:xfrm>
            <a:off x="3126740" y="2295525"/>
            <a:ext cx="7541895" cy="3717290"/>
          </a:xfrm>
          <a:custGeom>
            <a:avLst/>
            <a:gdLst>
              <a:gd name="connsiteX0" fmla="*/ 0 w 7541656"/>
              <a:gd name="connsiteY0" fmla="*/ 0 h 3610625"/>
              <a:gd name="connsiteX1" fmla="*/ 7541656 w 7541656"/>
              <a:gd name="connsiteY1" fmla="*/ 616368 h 3610625"/>
              <a:gd name="connsiteX2" fmla="*/ 7541656 w 7541656"/>
              <a:gd name="connsiteY2" fmla="*/ 3610625 h 3610625"/>
              <a:gd name="connsiteX3" fmla="*/ 946482 w 7541656"/>
              <a:gd name="connsiteY3" fmla="*/ 3599553 h 361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656" h="3610625">
                <a:moveTo>
                  <a:pt x="0" y="0"/>
                </a:moveTo>
                <a:lnTo>
                  <a:pt x="7541656" y="616368"/>
                </a:lnTo>
                <a:lnTo>
                  <a:pt x="7541656" y="3610625"/>
                </a:lnTo>
                <a:lnTo>
                  <a:pt x="946482" y="35995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矩形 4"/>
          <p:cNvSpPr/>
          <p:nvPr userDrawn="1"/>
        </p:nvSpPr>
        <p:spPr>
          <a:xfrm>
            <a:off x="4095115" y="2692400"/>
            <a:ext cx="3221355" cy="754380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7"/>
          <p:cNvSpPr/>
          <p:nvPr userDrawn="1"/>
        </p:nvSpPr>
        <p:spPr>
          <a:xfrm>
            <a:off x="4095115" y="3545840"/>
            <a:ext cx="3221355" cy="752475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2" name="矩形 8"/>
          <p:cNvSpPr/>
          <p:nvPr userDrawn="1"/>
        </p:nvSpPr>
        <p:spPr>
          <a:xfrm>
            <a:off x="4095115" y="4396740"/>
            <a:ext cx="3221355" cy="752475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6" name="空心弧 15"/>
          <p:cNvSpPr/>
          <p:nvPr userDrawn="1"/>
        </p:nvSpPr>
        <p:spPr>
          <a:xfrm>
            <a:off x="4197350" y="2830830"/>
            <a:ext cx="508000" cy="50800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空心弧 18"/>
          <p:cNvSpPr/>
          <p:nvPr userDrawn="1"/>
        </p:nvSpPr>
        <p:spPr>
          <a:xfrm>
            <a:off x="4197350" y="3679825"/>
            <a:ext cx="508000" cy="50800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空心弧 21"/>
          <p:cNvSpPr/>
          <p:nvPr userDrawn="1"/>
        </p:nvSpPr>
        <p:spPr>
          <a:xfrm>
            <a:off x="4197350" y="4514850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 rot="2602755">
            <a:off x="1548130" y="1971675"/>
            <a:ext cx="1833245" cy="3702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400" normalizeH="0" baseline="0" noProof="0" dirty="0"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en-US" altLang="zh-CN" sz="1800" b="0" i="0" u="none" strike="noStrike" kern="1200" cap="none" spc="400" normalizeH="0" baseline="0" noProof="0" dirty="0"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32" name="文本框 1"/>
          <p:cNvSpPr txBox="1"/>
          <p:nvPr userDrawn="1"/>
        </p:nvSpPr>
        <p:spPr>
          <a:xfrm rot="2456465">
            <a:off x="2105025" y="1304925"/>
            <a:ext cx="1627505" cy="7702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"/>
          <p:cNvSpPr/>
          <p:nvPr userDrawn="1"/>
        </p:nvSpPr>
        <p:spPr>
          <a:xfrm>
            <a:off x="7376160" y="3138170"/>
            <a:ext cx="3221355" cy="754380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7"/>
          <p:cNvSpPr/>
          <p:nvPr userDrawn="1"/>
        </p:nvSpPr>
        <p:spPr>
          <a:xfrm>
            <a:off x="7376160" y="3991610"/>
            <a:ext cx="3221355" cy="752475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9" name="矩形 8"/>
          <p:cNvSpPr/>
          <p:nvPr userDrawn="1"/>
        </p:nvSpPr>
        <p:spPr>
          <a:xfrm>
            <a:off x="7376160" y="4842510"/>
            <a:ext cx="3221355" cy="752475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4" name="矩形 13"/>
          <p:cNvSpPr/>
          <p:nvPr userDrawn="1"/>
        </p:nvSpPr>
        <p:spPr>
          <a:xfrm>
            <a:off x="4098290" y="5200650"/>
            <a:ext cx="3221355" cy="752475"/>
          </a:xfrm>
          <a:prstGeom prst="rect">
            <a:avLst/>
          </a:prstGeom>
          <a:solidFill>
            <a:srgbClr val="AB97DD"/>
          </a:solidFill>
          <a:ln w="25400" cap="flat" cmpd="sng" algn="ctr">
            <a:noFill/>
            <a:prstDash val="solid"/>
          </a:ln>
          <a:effectLst/>
        </p:spPr>
        <p:txBody>
          <a:bodyPr lIns="792000" rIns="0" anchor="ctr">
            <a:normAutofit/>
          </a:bodyPr>
          <a:lstStyle/>
          <a:p>
            <a:pPr marL="0" marR="0" lvl="0" indent="0" algn="just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</a:p>
        </p:txBody>
      </p:sp>
      <p:sp>
        <p:nvSpPr>
          <p:cNvPr id="15" name="空心弧 14"/>
          <p:cNvSpPr/>
          <p:nvPr userDrawn="1"/>
        </p:nvSpPr>
        <p:spPr>
          <a:xfrm>
            <a:off x="4208780" y="5345430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/>
          </a:p>
        </p:txBody>
      </p:sp>
      <p:sp>
        <p:nvSpPr>
          <p:cNvPr id="17" name="空心弧 16"/>
          <p:cNvSpPr/>
          <p:nvPr userDrawn="1"/>
        </p:nvSpPr>
        <p:spPr>
          <a:xfrm>
            <a:off x="7489825" y="3273425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en-US"/>
          </a:p>
        </p:txBody>
      </p:sp>
      <p:sp>
        <p:nvSpPr>
          <p:cNvPr id="18" name="空心弧 17"/>
          <p:cNvSpPr/>
          <p:nvPr userDrawn="1"/>
        </p:nvSpPr>
        <p:spPr>
          <a:xfrm>
            <a:off x="7499985" y="4131945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lang="en-US"/>
          </a:p>
        </p:txBody>
      </p:sp>
      <p:sp>
        <p:nvSpPr>
          <p:cNvPr id="20" name="空心弧 19"/>
          <p:cNvSpPr/>
          <p:nvPr userDrawn="1"/>
        </p:nvSpPr>
        <p:spPr>
          <a:xfrm>
            <a:off x="7538085" y="4961255"/>
            <a:ext cx="508000" cy="506730"/>
          </a:xfrm>
          <a:prstGeom prst="blockArc">
            <a:avLst>
              <a:gd name="adj1" fmla="val 10800000"/>
              <a:gd name="adj2" fmla="val 10799995"/>
              <a:gd name="adj3" fmla="val 828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列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 userDrawn="1"/>
        </p:nvSpPr>
        <p:spPr>
          <a:xfrm rot="10800000">
            <a:off x="10725761" y="4146668"/>
            <a:ext cx="1567221" cy="2896984"/>
          </a:xfrm>
          <a:custGeom>
            <a:avLst/>
            <a:gdLst>
              <a:gd name="connsiteX0" fmla="*/ 3017520 w 3017520"/>
              <a:gd name="connsiteY0" fmla="*/ 49877 h 5577840"/>
              <a:gd name="connsiteX1" fmla="*/ 8313 w 3017520"/>
              <a:gd name="connsiteY1" fmla="*/ 5577840 h 5577840"/>
              <a:gd name="connsiteX2" fmla="*/ 0 w 3017520"/>
              <a:gd name="connsiteY2" fmla="*/ 0 h 5577840"/>
              <a:gd name="connsiteX3" fmla="*/ 3017520 w 3017520"/>
              <a:gd name="connsiteY3" fmla="*/ 49877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5577840">
                <a:moveTo>
                  <a:pt x="3017520" y="49877"/>
                </a:moveTo>
                <a:lnTo>
                  <a:pt x="8313" y="5577840"/>
                </a:lnTo>
                <a:lnTo>
                  <a:pt x="0" y="0"/>
                </a:lnTo>
                <a:lnTo>
                  <a:pt x="3017520" y="498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 userDrawn="1"/>
        </p:nvSpPr>
        <p:spPr>
          <a:xfrm rot="10800000">
            <a:off x="10817207" y="4127270"/>
            <a:ext cx="1567221" cy="2896984"/>
          </a:xfrm>
          <a:custGeom>
            <a:avLst/>
            <a:gdLst>
              <a:gd name="connsiteX0" fmla="*/ 3017520 w 3017520"/>
              <a:gd name="connsiteY0" fmla="*/ 49877 h 5577840"/>
              <a:gd name="connsiteX1" fmla="*/ 8313 w 3017520"/>
              <a:gd name="connsiteY1" fmla="*/ 5577840 h 5577840"/>
              <a:gd name="connsiteX2" fmla="*/ 0 w 3017520"/>
              <a:gd name="connsiteY2" fmla="*/ 0 h 5577840"/>
              <a:gd name="connsiteX3" fmla="*/ 3017520 w 3017520"/>
              <a:gd name="connsiteY3" fmla="*/ 49877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5577840">
                <a:moveTo>
                  <a:pt x="3017520" y="49877"/>
                </a:moveTo>
                <a:lnTo>
                  <a:pt x="8313" y="5577840"/>
                </a:lnTo>
                <a:lnTo>
                  <a:pt x="0" y="0"/>
                </a:lnTo>
                <a:lnTo>
                  <a:pt x="3017520" y="498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 userDrawn="1"/>
        </p:nvSpPr>
        <p:spPr>
          <a:xfrm>
            <a:off x="-33252" y="-80355"/>
            <a:ext cx="3017520" cy="5577840"/>
          </a:xfrm>
          <a:custGeom>
            <a:avLst/>
            <a:gdLst>
              <a:gd name="connsiteX0" fmla="*/ 3017520 w 3017520"/>
              <a:gd name="connsiteY0" fmla="*/ 49877 h 5577840"/>
              <a:gd name="connsiteX1" fmla="*/ 8313 w 3017520"/>
              <a:gd name="connsiteY1" fmla="*/ 5577840 h 5577840"/>
              <a:gd name="connsiteX2" fmla="*/ 0 w 3017520"/>
              <a:gd name="connsiteY2" fmla="*/ 0 h 5577840"/>
              <a:gd name="connsiteX3" fmla="*/ 3017520 w 3017520"/>
              <a:gd name="connsiteY3" fmla="*/ 49877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5577840">
                <a:moveTo>
                  <a:pt x="3017520" y="49877"/>
                </a:moveTo>
                <a:lnTo>
                  <a:pt x="8313" y="5577840"/>
                </a:lnTo>
                <a:lnTo>
                  <a:pt x="0" y="0"/>
                </a:lnTo>
                <a:lnTo>
                  <a:pt x="3017520" y="498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929255" y="1060450"/>
            <a:ext cx="7086676" cy="4773295"/>
            <a:chOff x="4538" y="2317"/>
            <a:chExt cx="2852" cy="7517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4538" y="2317"/>
              <a:ext cx="2852" cy="5526"/>
              <a:chOff x="5753" y="3183"/>
              <a:chExt cx="2852" cy="5526"/>
            </a:xfrm>
          </p:grpSpPr>
          <p:sp>
            <p:nvSpPr>
              <p:cNvPr id="3074" name="MH_Other_1"/>
              <p:cNvSpPr txBox="1"/>
              <p:nvPr/>
            </p:nvSpPr>
            <p:spPr>
              <a:xfrm>
                <a:off x="5753" y="3183"/>
                <a:ext cx="2852" cy="1583"/>
              </a:xfrm>
              <a:prstGeom prst="rect">
                <a:avLst/>
              </a:prstGeom>
              <a:solidFill>
                <a:srgbClr val="82DE2E"/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endParaRPr lang="zh-CN" altLang="en-US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7" name="MH_Other_3"/>
              <p:cNvSpPr txBox="1"/>
              <p:nvPr/>
            </p:nvSpPr>
            <p:spPr>
              <a:xfrm>
                <a:off x="5753" y="5155"/>
                <a:ext cx="2852" cy="1581"/>
              </a:xfrm>
              <a:prstGeom prst="rect">
                <a:avLst/>
              </a:prstGeom>
              <a:solidFill>
                <a:srgbClr val="02ACEE"/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endParaRPr lang="zh-CN" altLang="en-US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0" name="MH_Other_5"/>
              <p:cNvSpPr txBox="1"/>
              <p:nvPr/>
            </p:nvSpPr>
            <p:spPr>
              <a:xfrm>
                <a:off x="5753" y="7125"/>
                <a:ext cx="2852" cy="1584"/>
              </a:xfrm>
              <a:prstGeom prst="rect">
                <a:avLst/>
              </a:prstGeom>
              <a:solidFill>
                <a:srgbClr val="A362D0"/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endParaRPr lang="zh-CN" altLang="en-US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MH_Other_5"/>
            <p:cNvSpPr txBox="1"/>
            <p:nvPr userDrawn="1"/>
          </p:nvSpPr>
          <p:spPr>
            <a:xfrm>
              <a:off x="4538" y="8250"/>
              <a:ext cx="2852" cy="15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lvl="0" eaLnBrk="1" hangingPunct="1"/>
              <a:endPara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任意多边形 21"/>
          <p:cNvSpPr/>
          <p:nvPr userDrawn="1"/>
        </p:nvSpPr>
        <p:spPr>
          <a:xfrm>
            <a:off x="-88323" y="-80703"/>
            <a:ext cx="3017520" cy="5577840"/>
          </a:xfrm>
          <a:custGeom>
            <a:avLst/>
            <a:gdLst>
              <a:gd name="connsiteX0" fmla="*/ 3017520 w 3017520"/>
              <a:gd name="connsiteY0" fmla="*/ 49877 h 5577840"/>
              <a:gd name="connsiteX1" fmla="*/ 8313 w 3017520"/>
              <a:gd name="connsiteY1" fmla="*/ 5577840 h 5577840"/>
              <a:gd name="connsiteX2" fmla="*/ 0 w 3017520"/>
              <a:gd name="connsiteY2" fmla="*/ 0 h 5577840"/>
              <a:gd name="connsiteX3" fmla="*/ 3017520 w 3017520"/>
              <a:gd name="connsiteY3" fmla="*/ 49877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5577840">
                <a:moveTo>
                  <a:pt x="3017520" y="49877"/>
                </a:moveTo>
                <a:lnTo>
                  <a:pt x="8313" y="5577840"/>
                </a:lnTo>
                <a:lnTo>
                  <a:pt x="0" y="0"/>
                </a:lnTo>
                <a:lnTo>
                  <a:pt x="3017520" y="498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226896" y="33462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目录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7" name="任意多边形 26"/>
          <p:cNvSpPr/>
          <p:nvPr userDrawn="1"/>
        </p:nvSpPr>
        <p:spPr>
          <a:xfrm>
            <a:off x="8606444" y="1338348"/>
            <a:ext cx="1421476" cy="806331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任意多边形 34"/>
          <p:cNvSpPr/>
          <p:nvPr userDrawn="1"/>
        </p:nvSpPr>
        <p:spPr>
          <a:xfrm>
            <a:off x="8606444" y="2612966"/>
            <a:ext cx="1421476" cy="806331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" name="任意多边形 35"/>
          <p:cNvSpPr/>
          <p:nvPr userDrawn="1"/>
        </p:nvSpPr>
        <p:spPr>
          <a:xfrm>
            <a:off x="8606444" y="3843249"/>
            <a:ext cx="1421476" cy="806331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7" name="任意多边形 36"/>
          <p:cNvSpPr/>
          <p:nvPr userDrawn="1"/>
        </p:nvSpPr>
        <p:spPr>
          <a:xfrm>
            <a:off x="8606444" y="5117867"/>
            <a:ext cx="1421476" cy="806331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结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732530" y="1511300"/>
            <a:ext cx="7395845" cy="4551680"/>
            <a:chOff x="6104" y="1618"/>
            <a:chExt cx="10546" cy="6490"/>
          </a:xfrm>
        </p:grpSpPr>
        <p:sp>
          <p:nvSpPr>
            <p:cNvPr id="9" name="MH_Text_1"/>
            <p:cNvSpPr>
              <a:spLocks noChangeAspect="1"/>
            </p:cNvSpPr>
            <p:nvPr userDrawn="1"/>
          </p:nvSpPr>
          <p:spPr>
            <a:xfrm>
              <a:off x="6104" y="1808"/>
              <a:ext cx="10547" cy="6300"/>
            </a:xfrm>
            <a:prstGeom prst="roundRect">
              <a:avLst>
                <a:gd name="adj" fmla="val 1429"/>
              </a:avLst>
            </a:prstGeom>
            <a:solidFill>
              <a:srgbClr val="F2F2F2"/>
            </a:solidFill>
            <a:ln w="3175">
              <a:solidFill>
                <a:srgbClr val="D5D5D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288000" tIns="720000" rIns="288000" bIns="360000" anchor="ctr">
              <a:noAutofit/>
            </a:bodyPr>
            <a:lstStyle/>
            <a:p>
              <a:pPr marL="0" marR="0" lvl="0" indent="0" algn="just" defTabSz="914400" rtl="0" eaLnBrk="1" latinLnBrk="0" hangingPunct="1">
                <a:lnSpc>
                  <a:spcPct val="17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MH_Other_1"/>
            <p:cNvSpPr/>
            <p:nvPr userDrawn="1"/>
          </p:nvSpPr>
          <p:spPr>
            <a:xfrm>
              <a:off x="9508" y="1618"/>
              <a:ext cx="435" cy="190"/>
            </a:xfrm>
            <a:custGeom>
              <a:avLst/>
              <a:gdLst>
                <a:gd name="connsiteX0" fmla="*/ 131005 w 311731"/>
                <a:gd name="connsiteY0" fmla="*/ 0 h 121823"/>
                <a:gd name="connsiteX1" fmla="*/ 180725 w 311731"/>
                <a:gd name="connsiteY1" fmla="*/ 0 h 121823"/>
                <a:gd name="connsiteX2" fmla="*/ 205433 w 311731"/>
                <a:gd name="connsiteY2" fmla="*/ 4162 h 121823"/>
                <a:gd name="connsiteX3" fmla="*/ 309453 w 311731"/>
                <a:gd name="connsiteY3" fmla="*/ 109253 h 121823"/>
                <a:gd name="connsiteX4" fmla="*/ 311731 w 311731"/>
                <a:gd name="connsiteY4" fmla="*/ 121823 h 121823"/>
                <a:gd name="connsiteX5" fmla="*/ 0 w 311731"/>
                <a:gd name="connsiteY5" fmla="*/ 121823 h 121823"/>
                <a:gd name="connsiteX6" fmla="*/ 2277 w 311731"/>
                <a:gd name="connsiteY6" fmla="*/ 109253 h 121823"/>
                <a:gd name="connsiteX7" fmla="*/ 106298 w 311731"/>
                <a:gd name="connsiteY7" fmla="*/ 4162 h 12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731" h="121823">
                  <a:moveTo>
                    <a:pt x="131005" y="0"/>
                  </a:moveTo>
                  <a:lnTo>
                    <a:pt x="180725" y="0"/>
                  </a:lnTo>
                  <a:lnTo>
                    <a:pt x="205433" y="4162"/>
                  </a:lnTo>
                  <a:cubicBezTo>
                    <a:pt x="252408" y="20443"/>
                    <a:pt x="290475" y="59254"/>
                    <a:pt x="309453" y="109253"/>
                  </a:cubicBezTo>
                  <a:lnTo>
                    <a:pt x="311731" y="121823"/>
                  </a:lnTo>
                  <a:lnTo>
                    <a:pt x="0" y="121823"/>
                  </a:lnTo>
                  <a:lnTo>
                    <a:pt x="2277" y="109253"/>
                  </a:lnTo>
                  <a:cubicBezTo>
                    <a:pt x="21256" y="59254"/>
                    <a:pt x="59323" y="20443"/>
                    <a:pt x="106298" y="4162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8" name="MH_Other_2"/>
            <p:cNvSpPr/>
            <p:nvPr userDrawn="1"/>
          </p:nvSpPr>
          <p:spPr>
            <a:xfrm>
              <a:off x="13173" y="1618"/>
              <a:ext cx="412" cy="190"/>
            </a:xfrm>
            <a:custGeom>
              <a:avLst/>
              <a:gdLst>
                <a:gd name="connsiteX0" fmla="*/ 145370 w 318081"/>
                <a:gd name="connsiteY0" fmla="*/ 0 h 130555"/>
                <a:gd name="connsiteX1" fmla="*/ 172710 w 318081"/>
                <a:gd name="connsiteY1" fmla="*/ 0 h 130555"/>
                <a:gd name="connsiteX2" fmla="*/ 209618 w 318081"/>
                <a:gd name="connsiteY2" fmla="*/ 6428 h 130555"/>
                <a:gd name="connsiteX3" fmla="*/ 315757 w 318081"/>
                <a:gd name="connsiteY3" fmla="*/ 117294 h 130555"/>
                <a:gd name="connsiteX4" fmla="*/ 318081 w 318081"/>
                <a:gd name="connsiteY4" fmla="*/ 130555 h 130555"/>
                <a:gd name="connsiteX5" fmla="*/ 0 w 318081"/>
                <a:gd name="connsiteY5" fmla="*/ 130555 h 130555"/>
                <a:gd name="connsiteX6" fmla="*/ 2324 w 318081"/>
                <a:gd name="connsiteY6" fmla="*/ 117294 h 130555"/>
                <a:gd name="connsiteX7" fmla="*/ 108463 w 318081"/>
                <a:gd name="connsiteY7" fmla="*/ 6428 h 1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081" h="130555">
                  <a:moveTo>
                    <a:pt x="145370" y="0"/>
                  </a:moveTo>
                  <a:lnTo>
                    <a:pt x="172710" y="0"/>
                  </a:lnTo>
                  <a:lnTo>
                    <a:pt x="209618" y="6428"/>
                  </a:lnTo>
                  <a:cubicBezTo>
                    <a:pt x="257550" y="23604"/>
                    <a:pt x="296392" y="64548"/>
                    <a:pt x="315757" y="117294"/>
                  </a:cubicBezTo>
                  <a:lnTo>
                    <a:pt x="318081" y="130555"/>
                  </a:lnTo>
                  <a:lnTo>
                    <a:pt x="0" y="130555"/>
                  </a:lnTo>
                  <a:lnTo>
                    <a:pt x="2324" y="117294"/>
                  </a:lnTo>
                  <a:cubicBezTo>
                    <a:pt x="21689" y="64548"/>
                    <a:pt x="60531" y="23604"/>
                    <a:pt x="108463" y="6428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0" name="MH_SubTitle_1"/>
            <p:cNvSpPr/>
            <p:nvPr userDrawn="1"/>
          </p:nvSpPr>
          <p:spPr>
            <a:xfrm>
              <a:off x="9728" y="1618"/>
              <a:ext cx="3635" cy="1022"/>
            </a:xfrm>
            <a:custGeom>
              <a:avLst/>
              <a:gdLst>
                <a:gd name="connsiteX0" fmla="*/ 0 w 2600830"/>
                <a:gd name="connsiteY0" fmla="*/ 0 h 649288"/>
                <a:gd name="connsiteX1" fmla="*/ 2600830 w 2600830"/>
                <a:gd name="connsiteY1" fmla="*/ 0 h 649288"/>
                <a:gd name="connsiteX2" fmla="*/ 2520047 w 2600830"/>
                <a:gd name="connsiteY2" fmla="*/ 89402 h 649288"/>
                <a:gd name="connsiteX3" fmla="*/ 1945040 w 2600830"/>
                <a:gd name="connsiteY3" fmla="*/ 646112 h 649288"/>
                <a:gd name="connsiteX4" fmla="*/ 648052 w 2600830"/>
                <a:gd name="connsiteY4" fmla="*/ 649287 h 649288"/>
                <a:gd name="connsiteX5" fmla="*/ 77908 w 2600830"/>
                <a:gd name="connsiteY5" fmla="*/ 84156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0830" h="649288">
                  <a:moveTo>
                    <a:pt x="0" y="0"/>
                  </a:moveTo>
                  <a:lnTo>
                    <a:pt x="2600830" y="0"/>
                  </a:lnTo>
                  <a:lnTo>
                    <a:pt x="2520047" y="89402"/>
                  </a:lnTo>
                  <a:cubicBezTo>
                    <a:pt x="2351572" y="318525"/>
                    <a:pt x="2323328" y="645186"/>
                    <a:pt x="1945040" y="646112"/>
                  </a:cubicBezTo>
                  <a:lnTo>
                    <a:pt x="648052" y="649287"/>
                  </a:lnTo>
                  <a:cubicBezTo>
                    <a:pt x="269764" y="650213"/>
                    <a:pt x="245977" y="310819"/>
                    <a:pt x="77908" y="8415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小结</a:t>
              </a:r>
              <a:endParaRPr kumimoji="0" lang="zh-CN" altLang="en-US" sz="2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-126365" y="-201927"/>
            <a:ext cx="12674619" cy="96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-5080" y="767135"/>
            <a:ext cx="12263138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00828" y="-69215"/>
            <a:ext cx="10790767" cy="700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小结标题样式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透明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0" y="833120"/>
            <a:ext cx="12203430" cy="604075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小强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3" y="857"/>
            <a:ext cx="12190477" cy="68571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88797" y="1055024"/>
            <a:ext cx="1579342" cy="7000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小  结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19497" y="2348453"/>
            <a:ext cx="640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b="1" dirty="0">
                <a:latin typeface="+mj-ea"/>
                <a:ea typeface="+mj-ea"/>
              </a:rPr>
              <a:t>小结内容</a:t>
            </a:r>
            <a:r>
              <a:rPr lang="zh-CN" altLang="en-US" sz="20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小结内容小结内容小结内容小结内容</a:t>
            </a:r>
            <a:endParaRPr lang="en-US" altLang="zh-CN" sz="2000" b="1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587732" y="2310929"/>
            <a:ext cx="606829" cy="5070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+mj-ea"/>
                <a:ea typeface="+mj-ea"/>
              </a:rPr>
              <a:t>1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587732" y="2944046"/>
            <a:ext cx="606829" cy="5070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+mj-ea"/>
                <a:ea typeface="+mj-ea"/>
              </a:rPr>
              <a:t>2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587732" y="3577163"/>
            <a:ext cx="606829" cy="5070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+mj-ea"/>
                <a:ea typeface="+mj-ea"/>
              </a:rPr>
              <a:t>3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587732" y="4218593"/>
            <a:ext cx="606829" cy="5070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+mj-ea"/>
                <a:ea typeface="+mj-ea"/>
              </a:rPr>
              <a:t>4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19497" y="2981570"/>
            <a:ext cx="640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b="1" dirty="0">
                <a:latin typeface="+mj-ea"/>
                <a:ea typeface="+mj-ea"/>
              </a:rPr>
              <a:t>小结内容</a:t>
            </a:r>
            <a:r>
              <a:rPr lang="zh-CN" altLang="en-US" sz="20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小结内容小结内容小结内容小结内容</a:t>
            </a:r>
            <a:endParaRPr lang="en-US" altLang="zh-CN" sz="2000" b="1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219497" y="3614687"/>
            <a:ext cx="640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b="1" dirty="0">
                <a:latin typeface="+mj-ea"/>
                <a:ea typeface="+mj-ea"/>
              </a:rPr>
              <a:t>小结内容</a:t>
            </a:r>
            <a:r>
              <a:rPr lang="zh-CN" altLang="en-US" sz="20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小结内容小结内容小结内容小结内容</a:t>
            </a:r>
            <a:endParaRPr lang="en-US" altLang="zh-CN" sz="2000" b="1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19497" y="4247806"/>
            <a:ext cx="640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b="1" dirty="0">
                <a:latin typeface="+mj-ea"/>
                <a:ea typeface="+mj-ea"/>
              </a:rPr>
              <a:t>小结内容</a:t>
            </a:r>
            <a:r>
              <a:rPr lang="zh-CN" altLang="en-US" sz="2000" b="1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小结内容小结内容小结内容小结内容</a:t>
            </a:r>
            <a:endParaRPr lang="en-US" altLang="zh-CN" sz="2000" b="1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/>
        </p:nvSpPr>
        <p:spPr>
          <a:xfrm>
            <a:off x="8420113" y="3552378"/>
            <a:ext cx="3780161" cy="3309796"/>
          </a:xfrm>
          <a:custGeom>
            <a:avLst/>
            <a:gdLst>
              <a:gd name="connisteX0" fmla="*/ 3780155 w 3780155"/>
              <a:gd name="connsiteY0" fmla="*/ 1047750 h 3309620"/>
              <a:gd name="connisteX1" fmla="*/ 2536190 w 3780155"/>
              <a:gd name="connsiteY1" fmla="*/ 0 h 3309620"/>
              <a:gd name="connisteX2" fmla="*/ 0 w 3780155"/>
              <a:gd name="connsiteY2" fmla="*/ 2232660 h 3309620"/>
              <a:gd name="connisteX3" fmla="*/ 704850 w 3780155"/>
              <a:gd name="connsiteY3" fmla="*/ 3309620 h 3309620"/>
              <a:gd name="connisteX4" fmla="*/ 3780155 w 3780155"/>
              <a:gd name="connsiteY4" fmla="*/ 3309620 h 3309620"/>
              <a:gd name="connisteX5" fmla="*/ 3780155 w 3780155"/>
              <a:gd name="connsiteY5" fmla="*/ 1047750 h 3309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780155" h="3309620">
                <a:moveTo>
                  <a:pt x="3780155" y="1047750"/>
                </a:moveTo>
                <a:lnTo>
                  <a:pt x="2536190" y="0"/>
                </a:lnTo>
                <a:lnTo>
                  <a:pt x="0" y="2232660"/>
                </a:lnTo>
                <a:lnTo>
                  <a:pt x="704850" y="3309620"/>
                </a:lnTo>
                <a:lnTo>
                  <a:pt x="3780155" y="3309620"/>
                </a:lnTo>
                <a:lnTo>
                  <a:pt x="3780155" y="10477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11"/>
          <p:cNvSpPr/>
          <p:nvPr userDrawn="1"/>
        </p:nvSpPr>
        <p:spPr>
          <a:xfrm>
            <a:off x="-1905" y="-3174"/>
            <a:ext cx="11819908" cy="6864714"/>
          </a:xfrm>
          <a:custGeom>
            <a:avLst/>
            <a:gdLst>
              <a:gd name="connsiteX0" fmla="*/ 0 w 9422296"/>
              <a:gd name="connsiteY0" fmla="*/ 2729948 h 5459896"/>
              <a:gd name="connsiteX1" fmla="*/ 1364974 w 9422296"/>
              <a:gd name="connsiteY1" fmla="*/ 1 h 5459896"/>
              <a:gd name="connsiteX2" fmla="*/ 8057322 w 9422296"/>
              <a:gd name="connsiteY2" fmla="*/ 1 h 5459896"/>
              <a:gd name="connsiteX3" fmla="*/ 9422296 w 9422296"/>
              <a:gd name="connsiteY3" fmla="*/ 2729948 h 5459896"/>
              <a:gd name="connsiteX4" fmla="*/ 8057322 w 9422296"/>
              <a:gd name="connsiteY4" fmla="*/ 5459895 h 5459896"/>
              <a:gd name="connsiteX5" fmla="*/ 1364974 w 9422296"/>
              <a:gd name="connsiteY5" fmla="*/ 5459895 h 5459896"/>
              <a:gd name="connsiteX6" fmla="*/ 0 w 9422296"/>
              <a:gd name="connsiteY6" fmla="*/ 2729948 h 5459896"/>
              <a:gd name="connsiteX0-1" fmla="*/ 79513 w 8057322"/>
              <a:gd name="connsiteY0-2" fmla="*/ 2716695 h 5459894"/>
              <a:gd name="connsiteX1-3" fmla="*/ 0 w 8057322"/>
              <a:gd name="connsiteY1-4" fmla="*/ 0 h 5459894"/>
              <a:gd name="connsiteX2-5" fmla="*/ 6692348 w 8057322"/>
              <a:gd name="connsiteY2-6" fmla="*/ 0 h 5459894"/>
              <a:gd name="connsiteX3-7" fmla="*/ 8057322 w 8057322"/>
              <a:gd name="connsiteY3-8" fmla="*/ 2729947 h 5459894"/>
              <a:gd name="connsiteX4-9" fmla="*/ 6692348 w 8057322"/>
              <a:gd name="connsiteY4-10" fmla="*/ 5459894 h 5459894"/>
              <a:gd name="connsiteX5-11" fmla="*/ 0 w 8057322"/>
              <a:gd name="connsiteY5-12" fmla="*/ 5459894 h 5459894"/>
              <a:gd name="connsiteX6-13" fmla="*/ 79513 w 8057322"/>
              <a:gd name="connsiteY6-14" fmla="*/ 2716695 h 5459894"/>
              <a:gd name="connsiteX0-15" fmla="*/ 0 w 8070575"/>
              <a:gd name="connsiteY0-16" fmla="*/ 2716695 h 5459894"/>
              <a:gd name="connsiteX1-17" fmla="*/ 13253 w 8070575"/>
              <a:gd name="connsiteY1-18" fmla="*/ 0 h 5459894"/>
              <a:gd name="connsiteX2-19" fmla="*/ 6705601 w 8070575"/>
              <a:gd name="connsiteY2-20" fmla="*/ 0 h 5459894"/>
              <a:gd name="connsiteX3-21" fmla="*/ 8070575 w 8070575"/>
              <a:gd name="connsiteY3-22" fmla="*/ 2729947 h 5459894"/>
              <a:gd name="connsiteX4-23" fmla="*/ 6705601 w 8070575"/>
              <a:gd name="connsiteY4-24" fmla="*/ 5459894 h 5459894"/>
              <a:gd name="connsiteX5-25" fmla="*/ 13253 w 8070575"/>
              <a:gd name="connsiteY5-26" fmla="*/ 5459894 h 5459894"/>
              <a:gd name="connsiteX6-27" fmla="*/ 0 w 8070575"/>
              <a:gd name="connsiteY6-28" fmla="*/ 2716695 h 5459894"/>
              <a:gd name="connsiteX0-29" fmla="*/ 0 w 8070575"/>
              <a:gd name="connsiteY0-30" fmla="*/ 2716695 h 6680341"/>
              <a:gd name="connsiteX1-31" fmla="*/ 13253 w 8070575"/>
              <a:gd name="connsiteY1-32" fmla="*/ 0 h 6680341"/>
              <a:gd name="connsiteX2-33" fmla="*/ 6705601 w 8070575"/>
              <a:gd name="connsiteY2-34" fmla="*/ 0 h 6680341"/>
              <a:gd name="connsiteX3-35" fmla="*/ 8070575 w 8070575"/>
              <a:gd name="connsiteY3-36" fmla="*/ 2729947 h 6680341"/>
              <a:gd name="connsiteX4-37" fmla="*/ 5143555 w 8070575"/>
              <a:gd name="connsiteY4-38" fmla="*/ 6680341 h 6680341"/>
              <a:gd name="connsiteX5-39" fmla="*/ 13253 w 8070575"/>
              <a:gd name="connsiteY5-40" fmla="*/ 5459894 h 6680341"/>
              <a:gd name="connsiteX6-41" fmla="*/ 0 w 8070575"/>
              <a:gd name="connsiteY6-42" fmla="*/ 2716695 h 6680341"/>
              <a:gd name="connsiteX0-43" fmla="*/ 0 w 8070575"/>
              <a:gd name="connsiteY0-44" fmla="*/ 2716695 h 6654648"/>
              <a:gd name="connsiteX1-45" fmla="*/ 13253 w 8070575"/>
              <a:gd name="connsiteY1-46" fmla="*/ 0 h 6654648"/>
              <a:gd name="connsiteX2-47" fmla="*/ 6705601 w 8070575"/>
              <a:gd name="connsiteY2-48" fmla="*/ 0 h 6654648"/>
              <a:gd name="connsiteX3-49" fmla="*/ 8070575 w 8070575"/>
              <a:gd name="connsiteY3-50" fmla="*/ 2729947 h 6654648"/>
              <a:gd name="connsiteX4-51" fmla="*/ 4959147 w 8070575"/>
              <a:gd name="connsiteY4-52" fmla="*/ 6654648 h 6654648"/>
              <a:gd name="connsiteX5-53" fmla="*/ 13253 w 8070575"/>
              <a:gd name="connsiteY5-54" fmla="*/ 5459894 h 6654648"/>
              <a:gd name="connsiteX6-55" fmla="*/ 0 w 8070575"/>
              <a:gd name="connsiteY6-56" fmla="*/ 2716695 h 6654648"/>
              <a:gd name="connsiteX0-57" fmla="*/ 0 w 8070575"/>
              <a:gd name="connsiteY0-58" fmla="*/ 2716695 h 6654648"/>
              <a:gd name="connsiteX1-59" fmla="*/ 13253 w 8070575"/>
              <a:gd name="connsiteY1-60" fmla="*/ 0 h 6654648"/>
              <a:gd name="connsiteX2-61" fmla="*/ 6705601 w 8070575"/>
              <a:gd name="connsiteY2-62" fmla="*/ 0 h 6654648"/>
              <a:gd name="connsiteX3-63" fmla="*/ 8070575 w 8070575"/>
              <a:gd name="connsiteY3-64" fmla="*/ 2729947 h 6654648"/>
              <a:gd name="connsiteX4-65" fmla="*/ 4959147 w 8070575"/>
              <a:gd name="connsiteY4-66" fmla="*/ 6654648 h 6654648"/>
              <a:gd name="connsiteX5-67" fmla="*/ 13253 w 8070575"/>
              <a:gd name="connsiteY5-68" fmla="*/ 4175212 h 6654648"/>
              <a:gd name="connsiteX6-69" fmla="*/ 0 w 8070575"/>
              <a:gd name="connsiteY6-70" fmla="*/ 2716695 h 6654648"/>
              <a:gd name="connsiteX0-71" fmla="*/ 0 w 8070575"/>
              <a:gd name="connsiteY0-72" fmla="*/ 2716695 h 6654648"/>
              <a:gd name="connsiteX1-73" fmla="*/ 13253 w 8070575"/>
              <a:gd name="connsiteY1-74" fmla="*/ 0 h 6654648"/>
              <a:gd name="connsiteX2-75" fmla="*/ 6705601 w 8070575"/>
              <a:gd name="connsiteY2-76" fmla="*/ 0 h 6654648"/>
              <a:gd name="connsiteX3-77" fmla="*/ 8070575 w 8070575"/>
              <a:gd name="connsiteY3-78" fmla="*/ 2729947 h 6654648"/>
              <a:gd name="connsiteX4-79" fmla="*/ 4959147 w 8070575"/>
              <a:gd name="connsiteY4-80" fmla="*/ 6654648 h 6654648"/>
              <a:gd name="connsiteX5-81" fmla="*/ 13253 w 8070575"/>
              <a:gd name="connsiteY5-82" fmla="*/ 4779012 h 6654648"/>
              <a:gd name="connsiteX6-83" fmla="*/ 0 w 8070575"/>
              <a:gd name="connsiteY6-84" fmla="*/ 2716695 h 6654648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  <a:cxn ang="0">
                <a:pos x="connsiteX5-81" y="connsiteY5-82"/>
              </a:cxn>
              <a:cxn ang="0">
                <a:pos x="connsiteX6-83" y="connsiteY6-84"/>
              </a:cxn>
            </a:cxnLst>
            <a:rect l="l" t="t" r="r" b="b"/>
            <a:pathLst>
              <a:path w="8070575" h="6654648">
                <a:moveTo>
                  <a:pt x="0" y="2716695"/>
                </a:moveTo>
                <a:cubicBezTo>
                  <a:pt x="4418" y="1811130"/>
                  <a:pt x="8835" y="905565"/>
                  <a:pt x="13253" y="0"/>
                </a:cubicBezTo>
                <a:lnTo>
                  <a:pt x="6705601" y="0"/>
                </a:lnTo>
                <a:lnTo>
                  <a:pt x="8070575" y="2729947"/>
                </a:lnTo>
                <a:lnTo>
                  <a:pt x="4959147" y="6654648"/>
                </a:lnTo>
                <a:lnTo>
                  <a:pt x="13253" y="4779012"/>
                </a:lnTo>
                <a:cubicBezTo>
                  <a:pt x="8835" y="3864612"/>
                  <a:pt x="4418" y="3631095"/>
                  <a:pt x="0" y="2716695"/>
                </a:cubicBezTo>
                <a:close/>
              </a:path>
            </a:pathLst>
          </a:custGeom>
          <a:solidFill>
            <a:srgbClr val="0890D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KSO_BT1"/>
          <p:cNvSpPr>
            <a:spLocks noGrp="1"/>
          </p:cNvSpPr>
          <p:nvPr>
            <p:ph type="ctrTitle"/>
          </p:nvPr>
        </p:nvSpPr>
        <p:spPr>
          <a:xfrm>
            <a:off x="4593590" y="2206625"/>
            <a:ext cx="6478905" cy="81661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lvl="0" algn="l">
              <a:defRPr sz="4000" kern="1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09601" y="6245556"/>
            <a:ext cx="2844804" cy="476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165606" y="6245556"/>
            <a:ext cx="3860806" cy="476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737613" y="6245556"/>
            <a:ext cx="2844804" cy="476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200" name="KSO_BC1"/>
          <p:cNvSpPr>
            <a:spLocks noGrp="1"/>
          </p:cNvSpPr>
          <p:nvPr>
            <p:ph type="subTitle" idx="1"/>
          </p:nvPr>
        </p:nvSpPr>
        <p:spPr>
          <a:xfrm>
            <a:off x="4650740" y="1651000"/>
            <a:ext cx="6422390" cy="5556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800" kern="1200">
                <a:solidFill>
                  <a:schemeClr val="bg1"/>
                </a:solidFill>
              </a:defRPr>
            </a:lvl1pPr>
            <a:lvl2pPr marL="0" lvl="1" indent="0" algn="ctr">
              <a:buNone/>
              <a:defRPr sz="1800" kern="1200">
                <a:solidFill>
                  <a:schemeClr val="bg1"/>
                </a:solidFill>
              </a:defRPr>
            </a:lvl2pPr>
            <a:lvl3pPr marL="514985" lvl="2" indent="-514985" algn="ctr">
              <a:buNone/>
              <a:defRPr sz="1800" kern="1200">
                <a:solidFill>
                  <a:schemeClr val="bg1"/>
                </a:solidFill>
              </a:defRPr>
            </a:lvl3pPr>
            <a:lvl4pPr marL="771525" lvl="3" indent="-771525" algn="ctr">
              <a:buNone/>
              <a:defRPr sz="1800" kern="1200">
                <a:solidFill>
                  <a:schemeClr val="bg1"/>
                </a:solidFill>
              </a:defRPr>
            </a:lvl4pPr>
            <a:lvl5pPr marL="1028700" lvl="4" indent="-1028700" algn="ctr">
              <a:buNone/>
              <a:defRPr sz="1800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任意多边形 8"/>
          <p:cNvSpPr/>
          <p:nvPr userDrawn="1"/>
        </p:nvSpPr>
        <p:spPr>
          <a:xfrm>
            <a:off x="11818003" y="1858109"/>
            <a:ext cx="362586" cy="2781448"/>
          </a:xfrm>
          <a:custGeom>
            <a:avLst/>
            <a:gdLst>
              <a:gd name="connisteX0" fmla="*/ 362585 w 362585"/>
              <a:gd name="connsiteY0" fmla="*/ 2712720 h 2781300"/>
              <a:gd name="connisteX1" fmla="*/ 0 w 362585"/>
              <a:gd name="connsiteY1" fmla="*/ 969645 h 2781300"/>
              <a:gd name="connisteX2" fmla="*/ 362585 w 362585"/>
              <a:gd name="connsiteY2" fmla="*/ 0 h 2781300"/>
              <a:gd name="connisteX3" fmla="*/ 362585 w 362585"/>
              <a:gd name="connsiteY3" fmla="*/ 2781300 h 2781300"/>
              <a:gd name="connisteX4" fmla="*/ 362585 w 362585"/>
              <a:gd name="connsiteY4" fmla="*/ 2624455 h 2781300"/>
              <a:gd name="connisteX5" fmla="*/ 362585 w 362585"/>
              <a:gd name="connsiteY5" fmla="*/ 2712720 h 27813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62585" h="2781300">
                <a:moveTo>
                  <a:pt x="362585" y="2712720"/>
                </a:moveTo>
                <a:lnTo>
                  <a:pt x="0" y="969645"/>
                </a:lnTo>
                <a:lnTo>
                  <a:pt x="362585" y="0"/>
                </a:lnTo>
                <a:lnTo>
                  <a:pt x="362585" y="2781300"/>
                </a:lnTo>
                <a:lnTo>
                  <a:pt x="362585" y="2624455"/>
                </a:lnTo>
                <a:lnTo>
                  <a:pt x="362585" y="27127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769985" y="1501246"/>
            <a:ext cx="9303546" cy="36544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am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10820" y="1753870"/>
            <a:ext cx="6199505" cy="34874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196" grpId="0"/>
      <p:bldP spid="8196" grpId="1"/>
      <p:bldP spid="8200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8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49530" y="332740"/>
            <a:ext cx="12221845" cy="5607041"/>
            <a:chOff x="-8" y="1689"/>
            <a:chExt cx="19247" cy="10837"/>
          </a:xfrm>
        </p:grpSpPr>
        <p:grpSp>
          <p:nvGrpSpPr>
            <p:cNvPr id="6" name="组合 5"/>
            <p:cNvGrpSpPr/>
            <p:nvPr/>
          </p:nvGrpSpPr>
          <p:grpSpPr>
            <a:xfrm>
              <a:off x="-8" y="1689"/>
              <a:ext cx="19247" cy="1965"/>
              <a:chOff x="2400" y="4070"/>
              <a:chExt cx="14411" cy="1340"/>
            </a:xfrm>
          </p:grpSpPr>
          <p:sp>
            <p:nvSpPr>
              <p:cNvPr id="5122" name="矩形 21"/>
              <p:cNvSpPr/>
              <p:nvPr/>
            </p:nvSpPr>
            <p:spPr>
              <a:xfrm>
                <a:off x="3019" y="4070"/>
                <a:ext cx="13792" cy="133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/>
              </a:ln>
            </p:spPr>
            <p:txBody>
              <a:bodyPr lIns="540000" anchor="ctr"/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r>
                  <a:rPr lang="en-US" altLang="zh-CN" sz="4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4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400" y="4080"/>
                <a:ext cx="233" cy="13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flipH="1">
                <a:off x="2703" y="4080"/>
                <a:ext cx="70" cy="13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flipH="1">
                <a:off x="2853" y="4080"/>
                <a:ext cx="72" cy="133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12143" y="4080"/>
                <a:ext cx="2205" cy="1330"/>
              </a:xfrm>
              <a:custGeom>
                <a:avLst/>
                <a:gdLst>
                  <a:gd name="connsiteX0" fmla="*/ 661597 w 1001422"/>
                  <a:gd name="connsiteY0" fmla="*/ 0 h 608308"/>
                  <a:gd name="connsiteX1" fmla="*/ 880582 w 1001422"/>
                  <a:gd name="connsiteY1" fmla="*/ 0 h 608308"/>
                  <a:gd name="connsiteX2" fmla="*/ 915909 w 1001422"/>
                  <a:gd name="connsiteY2" fmla="*/ 42816 h 608308"/>
                  <a:gd name="connsiteX3" fmla="*/ 1001422 w 1001422"/>
                  <a:gd name="connsiteY3" fmla="*/ 322768 h 608308"/>
                  <a:gd name="connsiteX4" fmla="*/ 915909 w 1001422"/>
                  <a:gd name="connsiteY4" fmla="*/ 602720 h 608308"/>
                  <a:gd name="connsiteX5" fmla="*/ 911298 w 1001422"/>
                  <a:gd name="connsiteY5" fmla="*/ 608308 h 608308"/>
                  <a:gd name="connsiteX6" fmla="*/ 720929 w 1001422"/>
                  <a:gd name="connsiteY6" fmla="*/ 608308 h 608308"/>
                  <a:gd name="connsiteX7" fmla="*/ 756721 w 1001422"/>
                  <a:gd name="connsiteY7" fmla="*/ 578777 h 608308"/>
                  <a:gd name="connsiteX8" fmla="*/ 862763 w 1001422"/>
                  <a:gd name="connsiteY8" fmla="*/ 322767 h 608308"/>
                  <a:gd name="connsiteX9" fmla="*/ 703138 w 1001422"/>
                  <a:gd name="connsiteY9" fmla="*/ 22548 h 608308"/>
                  <a:gd name="connsiteX10" fmla="*/ 120840 w 1001422"/>
                  <a:gd name="connsiteY10" fmla="*/ 0 h 608308"/>
                  <a:gd name="connsiteX11" fmla="*/ 339824 w 1001422"/>
                  <a:gd name="connsiteY11" fmla="*/ 0 h 608308"/>
                  <a:gd name="connsiteX12" fmla="*/ 298284 w 1001422"/>
                  <a:gd name="connsiteY12" fmla="*/ 22548 h 608308"/>
                  <a:gd name="connsiteX13" fmla="*/ 138658 w 1001422"/>
                  <a:gd name="connsiteY13" fmla="*/ 322767 h 608308"/>
                  <a:gd name="connsiteX14" fmla="*/ 244701 w 1001422"/>
                  <a:gd name="connsiteY14" fmla="*/ 578777 h 608308"/>
                  <a:gd name="connsiteX15" fmla="*/ 280493 w 1001422"/>
                  <a:gd name="connsiteY15" fmla="*/ 608308 h 608308"/>
                  <a:gd name="connsiteX16" fmla="*/ 90124 w 1001422"/>
                  <a:gd name="connsiteY16" fmla="*/ 608308 h 608308"/>
                  <a:gd name="connsiteX17" fmla="*/ 85514 w 1001422"/>
                  <a:gd name="connsiteY17" fmla="*/ 602720 h 608308"/>
                  <a:gd name="connsiteX18" fmla="*/ 0 w 1001422"/>
                  <a:gd name="connsiteY18" fmla="*/ 322768 h 608308"/>
                  <a:gd name="connsiteX19" fmla="*/ 85514 w 1001422"/>
                  <a:gd name="connsiteY19" fmla="*/ 42816 h 60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1422" h="608308">
                    <a:moveTo>
                      <a:pt x="661597" y="0"/>
                    </a:moveTo>
                    <a:lnTo>
                      <a:pt x="880582" y="0"/>
                    </a:lnTo>
                    <a:lnTo>
                      <a:pt x="915909" y="42816"/>
                    </a:lnTo>
                    <a:cubicBezTo>
                      <a:pt x="969897" y="122730"/>
                      <a:pt x="1001422" y="219067"/>
                      <a:pt x="1001422" y="322768"/>
                    </a:cubicBezTo>
                    <a:cubicBezTo>
                      <a:pt x="1001422" y="426469"/>
                      <a:pt x="969897" y="522806"/>
                      <a:pt x="915909" y="602720"/>
                    </a:cubicBezTo>
                    <a:lnTo>
                      <a:pt x="911298" y="608308"/>
                    </a:lnTo>
                    <a:lnTo>
                      <a:pt x="720929" y="608308"/>
                    </a:lnTo>
                    <a:lnTo>
                      <a:pt x="756721" y="578777"/>
                    </a:lnTo>
                    <a:cubicBezTo>
                      <a:pt x="822239" y="513259"/>
                      <a:pt x="862763" y="422746"/>
                      <a:pt x="862763" y="322767"/>
                    </a:cubicBezTo>
                    <a:cubicBezTo>
                      <a:pt x="862763" y="197795"/>
                      <a:pt x="799444" y="87611"/>
                      <a:pt x="703138" y="22548"/>
                    </a:cubicBezTo>
                    <a:close/>
                    <a:moveTo>
                      <a:pt x="120840" y="0"/>
                    </a:moveTo>
                    <a:lnTo>
                      <a:pt x="339824" y="0"/>
                    </a:lnTo>
                    <a:lnTo>
                      <a:pt x="298284" y="22548"/>
                    </a:lnTo>
                    <a:cubicBezTo>
                      <a:pt x="201977" y="87611"/>
                      <a:pt x="138658" y="197795"/>
                      <a:pt x="138658" y="322767"/>
                    </a:cubicBezTo>
                    <a:cubicBezTo>
                      <a:pt x="138658" y="422746"/>
                      <a:pt x="179183" y="513259"/>
                      <a:pt x="244701" y="578777"/>
                    </a:cubicBezTo>
                    <a:lnTo>
                      <a:pt x="280493" y="608308"/>
                    </a:lnTo>
                    <a:lnTo>
                      <a:pt x="90124" y="608308"/>
                    </a:lnTo>
                    <a:lnTo>
                      <a:pt x="85514" y="602720"/>
                    </a:lnTo>
                    <a:cubicBezTo>
                      <a:pt x="31525" y="522806"/>
                      <a:pt x="0" y="426469"/>
                      <a:pt x="0" y="322768"/>
                    </a:cubicBezTo>
                    <a:cubicBezTo>
                      <a:pt x="0" y="219067"/>
                      <a:pt x="31525" y="122730"/>
                      <a:pt x="85514" y="42816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2730" y="4369"/>
                <a:ext cx="1030" cy="1027"/>
              </a:xfrm>
              <a:custGeom>
                <a:avLst/>
                <a:gdLst>
                  <a:gd name="connsiteX0" fmla="*/ 857249 w 1714500"/>
                  <a:gd name="connsiteY0" fmla="*/ 237391 h 1714500"/>
                  <a:gd name="connsiteX1" fmla="*/ 237391 w 1714500"/>
                  <a:gd name="connsiteY1" fmla="*/ 857249 h 1714500"/>
                  <a:gd name="connsiteX2" fmla="*/ 857249 w 1714500"/>
                  <a:gd name="connsiteY2" fmla="*/ 1477107 h 1714500"/>
                  <a:gd name="connsiteX3" fmla="*/ 1477107 w 1714500"/>
                  <a:gd name="connsiteY3" fmla="*/ 857249 h 1714500"/>
                  <a:gd name="connsiteX4" fmla="*/ 857249 w 1714500"/>
                  <a:gd name="connsiteY4" fmla="*/ 237391 h 1714500"/>
                  <a:gd name="connsiteX5" fmla="*/ 857250 w 1714500"/>
                  <a:gd name="connsiteY5" fmla="*/ 0 h 1714500"/>
                  <a:gd name="connsiteX6" fmla="*/ 1714500 w 1714500"/>
                  <a:gd name="connsiteY6" fmla="*/ 857250 h 1714500"/>
                  <a:gd name="connsiteX7" fmla="*/ 857250 w 1714500"/>
                  <a:gd name="connsiteY7" fmla="*/ 1714500 h 1714500"/>
                  <a:gd name="connsiteX8" fmla="*/ 0 w 1714500"/>
                  <a:gd name="connsiteY8" fmla="*/ 857250 h 1714500"/>
                  <a:gd name="connsiteX9" fmla="*/ 857250 w 1714500"/>
                  <a:gd name="connsiteY9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0" h="1714500">
                    <a:moveTo>
                      <a:pt x="857249" y="237391"/>
                    </a:moveTo>
                    <a:cubicBezTo>
                      <a:pt x="514911" y="237391"/>
                      <a:pt x="237391" y="514911"/>
                      <a:pt x="237391" y="857249"/>
                    </a:cubicBezTo>
                    <a:cubicBezTo>
                      <a:pt x="237391" y="1199587"/>
                      <a:pt x="514911" y="1477107"/>
                      <a:pt x="857249" y="1477107"/>
                    </a:cubicBezTo>
                    <a:cubicBezTo>
                      <a:pt x="1199587" y="1477107"/>
                      <a:pt x="1477107" y="1199587"/>
                      <a:pt x="1477107" y="857249"/>
                    </a:cubicBezTo>
                    <a:cubicBezTo>
                      <a:pt x="1477107" y="514911"/>
                      <a:pt x="1199587" y="237391"/>
                      <a:pt x="857249" y="237391"/>
                    </a:cubicBezTo>
                    <a:close/>
                    <a:moveTo>
                      <a:pt x="857250" y="0"/>
                    </a:moveTo>
                    <a:cubicBezTo>
                      <a:pt x="1330696" y="0"/>
                      <a:pt x="1714500" y="383804"/>
                      <a:pt x="1714500" y="857250"/>
                    </a:cubicBezTo>
                    <a:cubicBezTo>
                      <a:pt x="1714500" y="1330696"/>
                      <a:pt x="1330696" y="1714500"/>
                      <a:pt x="857250" y="1714500"/>
                    </a:cubicBezTo>
                    <a:cubicBezTo>
                      <a:pt x="383804" y="1714500"/>
                      <a:pt x="0" y="1330696"/>
                      <a:pt x="0" y="857250"/>
                    </a:cubicBezTo>
                    <a:cubicBezTo>
                      <a:pt x="0" y="383804"/>
                      <a:pt x="383804" y="0"/>
                      <a:pt x="857250" y="0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flipH="1">
                <a:off x="14853" y="4278"/>
                <a:ext cx="777" cy="777"/>
              </a:xfrm>
              <a:custGeom>
                <a:avLst/>
                <a:gdLst>
                  <a:gd name="connsiteX0" fmla="*/ 857249 w 1714500"/>
                  <a:gd name="connsiteY0" fmla="*/ 237391 h 1714500"/>
                  <a:gd name="connsiteX1" fmla="*/ 237391 w 1714500"/>
                  <a:gd name="connsiteY1" fmla="*/ 857249 h 1714500"/>
                  <a:gd name="connsiteX2" fmla="*/ 857249 w 1714500"/>
                  <a:gd name="connsiteY2" fmla="*/ 1477107 h 1714500"/>
                  <a:gd name="connsiteX3" fmla="*/ 1477107 w 1714500"/>
                  <a:gd name="connsiteY3" fmla="*/ 857249 h 1714500"/>
                  <a:gd name="connsiteX4" fmla="*/ 857249 w 1714500"/>
                  <a:gd name="connsiteY4" fmla="*/ 237391 h 1714500"/>
                  <a:gd name="connsiteX5" fmla="*/ 857250 w 1714500"/>
                  <a:gd name="connsiteY5" fmla="*/ 0 h 1714500"/>
                  <a:gd name="connsiteX6" fmla="*/ 1714500 w 1714500"/>
                  <a:gd name="connsiteY6" fmla="*/ 857250 h 1714500"/>
                  <a:gd name="connsiteX7" fmla="*/ 857250 w 1714500"/>
                  <a:gd name="connsiteY7" fmla="*/ 1714500 h 1714500"/>
                  <a:gd name="connsiteX8" fmla="*/ 0 w 1714500"/>
                  <a:gd name="connsiteY8" fmla="*/ 857250 h 1714500"/>
                  <a:gd name="connsiteX9" fmla="*/ 857250 w 1714500"/>
                  <a:gd name="connsiteY9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0" h="1714500">
                    <a:moveTo>
                      <a:pt x="857249" y="237391"/>
                    </a:moveTo>
                    <a:cubicBezTo>
                      <a:pt x="514911" y="237391"/>
                      <a:pt x="237391" y="514911"/>
                      <a:pt x="237391" y="857249"/>
                    </a:cubicBezTo>
                    <a:cubicBezTo>
                      <a:pt x="237391" y="1199587"/>
                      <a:pt x="514911" y="1477107"/>
                      <a:pt x="857249" y="1477107"/>
                    </a:cubicBezTo>
                    <a:cubicBezTo>
                      <a:pt x="1199587" y="1477107"/>
                      <a:pt x="1477107" y="1199587"/>
                      <a:pt x="1477107" y="857249"/>
                    </a:cubicBezTo>
                    <a:cubicBezTo>
                      <a:pt x="1477107" y="514911"/>
                      <a:pt x="1199587" y="237391"/>
                      <a:pt x="857249" y="237391"/>
                    </a:cubicBezTo>
                    <a:close/>
                    <a:moveTo>
                      <a:pt x="857250" y="0"/>
                    </a:moveTo>
                    <a:cubicBezTo>
                      <a:pt x="1330696" y="0"/>
                      <a:pt x="1714500" y="383804"/>
                      <a:pt x="1714500" y="857250"/>
                    </a:cubicBezTo>
                    <a:cubicBezTo>
                      <a:pt x="1714500" y="1330696"/>
                      <a:pt x="1330696" y="1714500"/>
                      <a:pt x="857250" y="1714500"/>
                    </a:cubicBezTo>
                    <a:cubicBezTo>
                      <a:pt x="383804" y="1714500"/>
                      <a:pt x="0" y="1330696"/>
                      <a:pt x="0" y="857250"/>
                    </a:cubicBezTo>
                    <a:cubicBezTo>
                      <a:pt x="0" y="383804"/>
                      <a:pt x="383804" y="0"/>
                      <a:pt x="857250" y="0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solidFill>
                  <a:srgbClr val="F6D9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cxnSp>
            <p:nvCxnSpPr>
              <p:cNvPr id="5129" name="直接连接符 30"/>
              <p:cNvCxnSpPr/>
              <p:nvPr/>
            </p:nvCxnSpPr>
            <p:spPr>
              <a:xfrm flipH="1" flipV="1">
                <a:off x="15443" y="4980"/>
                <a:ext cx="312" cy="285"/>
              </a:xfrm>
              <a:prstGeom prst="line">
                <a:avLst/>
              </a:prstGeom>
              <a:ln w="28575" cap="flat" cmpd="sng">
                <a:solidFill>
                  <a:srgbClr val="F6D987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130" name="直接连接符 32"/>
              <p:cNvCxnSpPr/>
              <p:nvPr/>
            </p:nvCxnSpPr>
            <p:spPr>
              <a:xfrm flipV="1">
                <a:off x="14313" y="4793"/>
                <a:ext cx="572" cy="132"/>
              </a:xfrm>
              <a:prstGeom prst="line">
                <a:avLst/>
              </a:prstGeom>
              <a:ln w="57150" cap="flat" cmpd="sng">
                <a:solidFill>
                  <a:srgbClr val="F6D987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131" name="直接连接符 33"/>
              <p:cNvCxnSpPr/>
              <p:nvPr/>
            </p:nvCxnSpPr>
            <p:spPr>
              <a:xfrm>
                <a:off x="15560" y="4625"/>
                <a:ext cx="1080" cy="258"/>
              </a:xfrm>
              <a:prstGeom prst="line">
                <a:avLst/>
              </a:prstGeom>
              <a:ln w="57150" cap="flat" cmpd="sng">
                <a:solidFill>
                  <a:srgbClr val="F6D987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5" name="任意多边形 34"/>
              <p:cNvSpPr/>
              <p:nvPr/>
            </p:nvSpPr>
            <p:spPr>
              <a:xfrm flipH="1">
                <a:off x="16613" y="4738"/>
                <a:ext cx="187" cy="407"/>
              </a:xfrm>
              <a:custGeom>
                <a:avLst/>
                <a:gdLst>
                  <a:gd name="connsiteX0" fmla="*/ 0 w 118953"/>
                  <a:gd name="connsiteY0" fmla="*/ 0 h 258041"/>
                  <a:gd name="connsiteX1" fmla="*/ 0 w 118953"/>
                  <a:gd name="connsiteY1" fmla="*/ 36434 h 258041"/>
                  <a:gd name="connsiteX2" fmla="*/ 24415 w 118953"/>
                  <a:gd name="connsiteY2" fmla="*/ 41363 h 258041"/>
                  <a:gd name="connsiteX3" fmla="*/ 82519 w 118953"/>
                  <a:gd name="connsiteY3" fmla="*/ 129020 h 258041"/>
                  <a:gd name="connsiteX4" fmla="*/ 24415 w 118953"/>
                  <a:gd name="connsiteY4" fmla="*/ 216678 h 258041"/>
                  <a:gd name="connsiteX5" fmla="*/ 0 w 118953"/>
                  <a:gd name="connsiteY5" fmla="*/ 221607 h 258041"/>
                  <a:gd name="connsiteX6" fmla="*/ 0 w 118953"/>
                  <a:gd name="connsiteY6" fmla="*/ 258041 h 258041"/>
                  <a:gd name="connsiteX7" fmla="*/ 38598 w 118953"/>
                  <a:gd name="connsiteY7" fmla="*/ 250249 h 258041"/>
                  <a:gd name="connsiteX8" fmla="*/ 118953 w 118953"/>
                  <a:gd name="connsiteY8" fmla="*/ 129021 h 258041"/>
                  <a:gd name="connsiteX9" fmla="*/ 38598 w 118953"/>
                  <a:gd name="connsiteY9" fmla="*/ 7792 h 25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953" h="258041">
                    <a:moveTo>
                      <a:pt x="0" y="0"/>
                    </a:moveTo>
                    <a:lnTo>
                      <a:pt x="0" y="36434"/>
                    </a:lnTo>
                    <a:lnTo>
                      <a:pt x="24415" y="41363"/>
                    </a:lnTo>
                    <a:cubicBezTo>
                      <a:pt x="58560" y="55805"/>
                      <a:pt x="82519" y="89615"/>
                      <a:pt x="82519" y="129020"/>
                    </a:cubicBezTo>
                    <a:cubicBezTo>
                      <a:pt x="82519" y="168426"/>
                      <a:pt x="58560" y="202236"/>
                      <a:pt x="24415" y="216678"/>
                    </a:cubicBezTo>
                    <a:lnTo>
                      <a:pt x="0" y="221607"/>
                    </a:lnTo>
                    <a:lnTo>
                      <a:pt x="0" y="258041"/>
                    </a:lnTo>
                    <a:lnTo>
                      <a:pt x="38598" y="250249"/>
                    </a:lnTo>
                    <a:cubicBezTo>
                      <a:pt x="85819" y="230276"/>
                      <a:pt x="118953" y="183518"/>
                      <a:pt x="118953" y="129021"/>
                    </a:cubicBezTo>
                    <a:cubicBezTo>
                      <a:pt x="118953" y="74524"/>
                      <a:pt x="85819" y="27765"/>
                      <a:pt x="38598" y="7792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solidFill>
                  <a:srgbClr val="F6D9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cxnSp>
            <p:nvCxnSpPr>
              <p:cNvPr id="5133" name="直接连接符 35"/>
              <p:cNvCxnSpPr/>
              <p:nvPr/>
            </p:nvCxnSpPr>
            <p:spPr>
              <a:xfrm flipH="1" flipV="1">
                <a:off x="14513" y="4225"/>
                <a:ext cx="405" cy="333"/>
              </a:xfrm>
              <a:prstGeom prst="line">
                <a:avLst/>
              </a:prstGeom>
              <a:ln w="28575" cap="flat" cmpd="sng">
                <a:solidFill>
                  <a:srgbClr val="F6D987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7" name="任意多边形 36"/>
              <p:cNvSpPr/>
              <p:nvPr/>
            </p:nvSpPr>
            <p:spPr>
              <a:xfrm flipH="1">
                <a:off x="14393" y="4100"/>
                <a:ext cx="172" cy="170"/>
              </a:xfrm>
              <a:custGeom>
                <a:avLst/>
                <a:gdLst>
                  <a:gd name="connsiteX0" fmla="*/ 857249 w 1714500"/>
                  <a:gd name="connsiteY0" fmla="*/ 237391 h 1714500"/>
                  <a:gd name="connsiteX1" fmla="*/ 237391 w 1714500"/>
                  <a:gd name="connsiteY1" fmla="*/ 857249 h 1714500"/>
                  <a:gd name="connsiteX2" fmla="*/ 857249 w 1714500"/>
                  <a:gd name="connsiteY2" fmla="*/ 1477107 h 1714500"/>
                  <a:gd name="connsiteX3" fmla="*/ 1477107 w 1714500"/>
                  <a:gd name="connsiteY3" fmla="*/ 857249 h 1714500"/>
                  <a:gd name="connsiteX4" fmla="*/ 857249 w 1714500"/>
                  <a:gd name="connsiteY4" fmla="*/ 237391 h 1714500"/>
                  <a:gd name="connsiteX5" fmla="*/ 857250 w 1714500"/>
                  <a:gd name="connsiteY5" fmla="*/ 0 h 1714500"/>
                  <a:gd name="connsiteX6" fmla="*/ 1714500 w 1714500"/>
                  <a:gd name="connsiteY6" fmla="*/ 857250 h 1714500"/>
                  <a:gd name="connsiteX7" fmla="*/ 857250 w 1714500"/>
                  <a:gd name="connsiteY7" fmla="*/ 1714500 h 1714500"/>
                  <a:gd name="connsiteX8" fmla="*/ 0 w 1714500"/>
                  <a:gd name="connsiteY8" fmla="*/ 857250 h 1714500"/>
                  <a:gd name="connsiteX9" fmla="*/ 857250 w 1714500"/>
                  <a:gd name="connsiteY9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0" h="1714500">
                    <a:moveTo>
                      <a:pt x="857249" y="237391"/>
                    </a:moveTo>
                    <a:cubicBezTo>
                      <a:pt x="514911" y="237391"/>
                      <a:pt x="237391" y="514911"/>
                      <a:pt x="237391" y="857249"/>
                    </a:cubicBezTo>
                    <a:cubicBezTo>
                      <a:pt x="237391" y="1199587"/>
                      <a:pt x="514911" y="1477107"/>
                      <a:pt x="857249" y="1477107"/>
                    </a:cubicBezTo>
                    <a:cubicBezTo>
                      <a:pt x="1199587" y="1477107"/>
                      <a:pt x="1477107" y="1199587"/>
                      <a:pt x="1477107" y="857249"/>
                    </a:cubicBezTo>
                    <a:cubicBezTo>
                      <a:pt x="1477107" y="514911"/>
                      <a:pt x="1199587" y="237391"/>
                      <a:pt x="857249" y="237391"/>
                    </a:cubicBezTo>
                    <a:close/>
                    <a:moveTo>
                      <a:pt x="857250" y="0"/>
                    </a:moveTo>
                    <a:cubicBezTo>
                      <a:pt x="1330696" y="0"/>
                      <a:pt x="1714500" y="383804"/>
                      <a:pt x="1714500" y="857250"/>
                    </a:cubicBezTo>
                    <a:cubicBezTo>
                      <a:pt x="1714500" y="1330696"/>
                      <a:pt x="1330696" y="1714500"/>
                      <a:pt x="857250" y="1714500"/>
                    </a:cubicBezTo>
                    <a:cubicBezTo>
                      <a:pt x="383804" y="1714500"/>
                      <a:pt x="0" y="1330696"/>
                      <a:pt x="0" y="857250"/>
                    </a:cubicBezTo>
                    <a:cubicBezTo>
                      <a:pt x="0" y="383804"/>
                      <a:pt x="383804" y="0"/>
                      <a:pt x="857250" y="0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solidFill>
                  <a:srgbClr val="F6D9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flipH="1">
                <a:off x="16188" y="5100"/>
                <a:ext cx="172" cy="170"/>
              </a:xfrm>
              <a:custGeom>
                <a:avLst/>
                <a:gdLst>
                  <a:gd name="connsiteX0" fmla="*/ 857249 w 1714500"/>
                  <a:gd name="connsiteY0" fmla="*/ 237391 h 1714500"/>
                  <a:gd name="connsiteX1" fmla="*/ 237391 w 1714500"/>
                  <a:gd name="connsiteY1" fmla="*/ 857249 h 1714500"/>
                  <a:gd name="connsiteX2" fmla="*/ 857249 w 1714500"/>
                  <a:gd name="connsiteY2" fmla="*/ 1477107 h 1714500"/>
                  <a:gd name="connsiteX3" fmla="*/ 1477107 w 1714500"/>
                  <a:gd name="connsiteY3" fmla="*/ 857249 h 1714500"/>
                  <a:gd name="connsiteX4" fmla="*/ 857249 w 1714500"/>
                  <a:gd name="connsiteY4" fmla="*/ 237391 h 1714500"/>
                  <a:gd name="connsiteX5" fmla="*/ 857250 w 1714500"/>
                  <a:gd name="connsiteY5" fmla="*/ 0 h 1714500"/>
                  <a:gd name="connsiteX6" fmla="*/ 1714500 w 1714500"/>
                  <a:gd name="connsiteY6" fmla="*/ 857250 h 1714500"/>
                  <a:gd name="connsiteX7" fmla="*/ 857250 w 1714500"/>
                  <a:gd name="connsiteY7" fmla="*/ 1714500 h 1714500"/>
                  <a:gd name="connsiteX8" fmla="*/ 0 w 1714500"/>
                  <a:gd name="connsiteY8" fmla="*/ 857250 h 1714500"/>
                  <a:gd name="connsiteX9" fmla="*/ 857250 w 1714500"/>
                  <a:gd name="connsiteY9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0" h="1714500">
                    <a:moveTo>
                      <a:pt x="857249" y="237391"/>
                    </a:moveTo>
                    <a:cubicBezTo>
                      <a:pt x="514911" y="237391"/>
                      <a:pt x="237391" y="514911"/>
                      <a:pt x="237391" y="857249"/>
                    </a:cubicBezTo>
                    <a:cubicBezTo>
                      <a:pt x="237391" y="1199587"/>
                      <a:pt x="514911" y="1477107"/>
                      <a:pt x="857249" y="1477107"/>
                    </a:cubicBezTo>
                    <a:cubicBezTo>
                      <a:pt x="1199587" y="1477107"/>
                      <a:pt x="1477107" y="1199587"/>
                      <a:pt x="1477107" y="857249"/>
                    </a:cubicBezTo>
                    <a:cubicBezTo>
                      <a:pt x="1477107" y="514911"/>
                      <a:pt x="1199587" y="237391"/>
                      <a:pt x="857249" y="237391"/>
                    </a:cubicBezTo>
                    <a:close/>
                    <a:moveTo>
                      <a:pt x="857250" y="0"/>
                    </a:moveTo>
                    <a:cubicBezTo>
                      <a:pt x="1330696" y="0"/>
                      <a:pt x="1714500" y="383804"/>
                      <a:pt x="1714500" y="857250"/>
                    </a:cubicBezTo>
                    <a:cubicBezTo>
                      <a:pt x="1714500" y="1330696"/>
                      <a:pt x="1330696" y="1714500"/>
                      <a:pt x="857250" y="1714500"/>
                    </a:cubicBezTo>
                    <a:cubicBezTo>
                      <a:pt x="383804" y="1714500"/>
                      <a:pt x="0" y="1330696"/>
                      <a:pt x="0" y="857250"/>
                    </a:cubicBezTo>
                    <a:cubicBezTo>
                      <a:pt x="0" y="383804"/>
                      <a:pt x="383804" y="0"/>
                      <a:pt x="857250" y="0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solidFill>
                  <a:srgbClr val="F6D9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cxnSp>
            <p:nvCxnSpPr>
              <p:cNvPr id="5136" name="直接连接符 38"/>
              <p:cNvCxnSpPr/>
              <p:nvPr/>
            </p:nvCxnSpPr>
            <p:spPr>
              <a:xfrm flipV="1">
                <a:off x="16325" y="5050"/>
                <a:ext cx="328" cy="108"/>
              </a:xfrm>
              <a:prstGeom prst="line">
                <a:avLst/>
              </a:prstGeom>
              <a:ln w="28575" cap="flat" cmpd="sng">
                <a:solidFill>
                  <a:srgbClr val="F6D987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0" name="任意多边形 49"/>
              <p:cNvSpPr/>
              <p:nvPr/>
            </p:nvSpPr>
            <p:spPr>
              <a:xfrm rot="2940000" flipH="1">
                <a:off x="15561" y="3991"/>
                <a:ext cx="45" cy="418"/>
              </a:xfrm>
              <a:custGeom>
                <a:avLst/>
                <a:gdLst>
                  <a:gd name="connsiteX0" fmla="*/ 28800 w 28800"/>
                  <a:gd name="connsiteY0" fmla="*/ 33131 h 265850"/>
                  <a:gd name="connsiteX1" fmla="*/ 0 w 28800"/>
                  <a:gd name="connsiteY1" fmla="*/ 0 h 265850"/>
                  <a:gd name="connsiteX2" fmla="*/ 0 w 28800"/>
                  <a:gd name="connsiteY2" fmla="*/ 265850 h 265850"/>
                  <a:gd name="connsiteX3" fmla="*/ 28800 w 28800"/>
                  <a:gd name="connsiteY3" fmla="*/ 265850 h 26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00" h="265850">
                    <a:moveTo>
                      <a:pt x="28800" y="33131"/>
                    </a:moveTo>
                    <a:lnTo>
                      <a:pt x="0" y="0"/>
                    </a:lnTo>
                    <a:lnTo>
                      <a:pt x="0" y="265850"/>
                    </a:lnTo>
                    <a:lnTo>
                      <a:pt x="28800" y="265850"/>
                    </a:lnTo>
                    <a:close/>
                  </a:path>
                </a:pathLst>
              </a:custGeom>
              <a:solidFill>
                <a:srgbClr val="F6D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15723" y="5230"/>
                <a:ext cx="172" cy="173"/>
              </a:xfrm>
              <a:custGeom>
                <a:avLst/>
                <a:gdLst>
                  <a:gd name="connsiteX0" fmla="*/ 857249 w 1714500"/>
                  <a:gd name="connsiteY0" fmla="*/ 237391 h 1714500"/>
                  <a:gd name="connsiteX1" fmla="*/ 237391 w 1714500"/>
                  <a:gd name="connsiteY1" fmla="*/ 857249 h 1714500"/>
                  <a:gd name="connsiteX2" fmla="*/ 857249 w 1714500"/>
                  <a:gd name="connsiteY2" fmla="*/ 1477107 h 1714500"/>
                  <a:gd name="connsiteX3" fmla="*/ 1477107 w 1714500"/>
                  <a:gd name="connsiteY3" fmla="*/ 857249 h 1714500"/>
                  <a:gd name="connsiteX4" fmla="*/ 857249 w 1714500"/>
                  <a:gd name="connsiteY4" fmla="*/ 237391 h 1714500"/>
                  <a:gd name="connsiteX5" fmla="*/ 857250 w 1714500"/>
                  <a:gd name="connsiteY5" fmla="*/ 0 h 1714500"/>
                  <a:gd name="connsiteX6" fmla="*/ 1714500 w 1714500"/>
                  <a:gd name="connsiteY6" fmla="*/ 857250 h 1714500"/>
                  <a:gd name="connsiteX7" fmla="*/ 857250 w 1714500"/>
                  <a:gd name="connsiteY7" fmla="*/ 1714500 h 1714500"/>
                  <a:gd name="connsiteX8" fmla="*/ 0 w 1714500"/>
                  <a:gd name="connsiteY8" fmla="*/ 857250 h 1714500"/>
                  <a:gd name="connsiteX9" fmla="*/ 857250 w 1714500"/>
                  <a:gd name="connsiteY9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0" h="1714500">
                    <a:moveTo>
                      <a:pt x="857249" y="237391"/>
                    </a:moveTo>
                    <a:cubicBezTo>
                      <a:pt x="514911" y="237391"/>
                      <a:pt x="237391" y="514911"/>
                      <a:pt x="237391" y="857249"/>
                    </a:cubicBezTo>
                    <a:cubicBezTo>
                      <a:pt x="237391" y="1199587"/>
                      <a:pt x="514911" y="1477107"/>
                      <a:pt x="857249" y="1477107"/>
                    </a:cubicBezTo>
                    <a:cubicBezTo>
                      <a:pt x="1199587" y="1477107"/>
                      <a:pt x="1477107" y="1199587"/>
                      <a:pt x="1477107" y="857249"/>
                    </a:cubicBezTo>
                    <a:cubicBezTo>
                      <a:pt x="1477107" y="514911"/>
                      <a:pt x="1199587" y="237391"/>
                      <a:pt x="857249" y="237391"/>
                    </a:cubicBezTo>
                    <a:close/>
                    <a:moveTo>
                      <a:pt x="857250" y="0"/>
                    </a:moveTo>
                    <a:cubicBezTo>
                      <a:pt x="1330696" y="0"/>
                      <a:pt x="1714500" y="383804"/>
                      <a:pt x="1714500" y="857250"/>
                    </a:cubicBezTo>
                    <a:cubicBezTo>
                      <a:pt x="1714500" y="1330696"/>
                      <a:pt x="1330696" y="1714500"/>
                      <a:pt x="857250" y="1714500"/>
                    </a:cubicBezTo>
                    <a:cubicBezTo>
                      <a:pt x="383804" y="1714500"/>
                      <a:pt x="0" y="1330696"/>
                      <a:pt x="0" y="857250"/>
                    </a:cubicBezTo>
                    <a:cubicBezTo>
                      <a:pt x="0" y="383804"/>
                      <a:pt x="383804" y="0"/>
                      <a:pt x="857250" y="0"/>
                    </a:cubicBezTo>
                    <a:close/>
                  </a:path>
                </a:pathLst>
              </a:custGeom>
              <a:solidFill>
                <a:srgbClr val="F6D987"/>
              </a:solidFill>
              <a:ln w="12700" cap="flat" cmpd="sng" algn="ctr">
                <a:solidFill>
                  <a:srgbClr val="F6D9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379" y="3977"/>
              <a:ext cx="18582" cy="8549"/>
            </a:xfrm>
            <a:prstGeom prst="roundRect">
              <a:avLst>
                <a:gd name="adj" fmla="val 621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381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lvl="0" algn="l" eaLnBrk="1" hangingPunct="1">
                <a:lnSpc>
                  <a:spcPct val="150000"/>
                </a:lnSpc>
              </a:pPr>
              <a:endParaRPr lang="en-US" altLang="zh-CN" sz="2400" dirty="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10640695" y="1114425"/>
            <a:ext cx="149860" cy="638810"/>
            <a:chOff x="1249" y="2861"/>
            <a:chExt cx="236" cy="1006"/>
          </a:xfrm>
        </p:grpSpPr>
        <p:sp>
          <p:nvSpPr>
            <p:cNvPr id="2" name="矩形 1"/>
            <p:cNvSpPr/>
            <p:nvPr userDrawn="1"/>
          </p:nvSpPr>
          <p:spPr>
            <a:xfrm rot="16200000" flipV="1">
              <a:off x="915" y="3267"/>
              <a:ext cx="905" cy="12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1249" y="2861"/>
              <a:ext cx="237" cy="23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96469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1249" y="3631"/>
              <a:ext cx="237" cy="23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标题 15"/>
          <p:cNvSpPr>
            <a:spLocks noGrp="1"/>
          </p:cNvSpPr>
          <p:nvPr>
            <p:ph type="title" hasCustomPrompt="1"/>
          </p:nvPr>
        </p:nvSpPr>
        <p:spPr>
          <a:xfrm>
            <a:off x="776605" y="381000"/>
            <a:ext cx="7376795" cy="85534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本讲知识地图</a:t>
            </a:r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270000" y="1114425"/>
            <a:ext cx="149860" cy="638810"/>
            <a:chOff x="1249" y="2861"/>
            <a:chExt cx="236" cy="1006"/>
          </a:xfrm>
        </p:grpSpPr>
        <p:sp>
          <p:nvSpPr>
            <p:cNvPr id="18" name="矩形 17"/>
            <p:cNvSpPr/>
            <p:nvPr userDrawn="1"/>
          </p:nvSpPr>
          <p:spPr>
            <a:xfrm rot="16200000" flipV="1">
              <a:off x="915" y="3267"/>
              <a:ext cx="905" cy="12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1249" y="2861"/>
              <a:ext cx="237" cy="23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96469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 userDrawn="1"/>
          </p:nvSpPr>
          <p:spPr>
            <a:xfrm>
              <a:off x="1249" y="3631"/>
              <a:ext cx="237" cy="237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-324485" y="2674620"/>
            <a:ext cx="2837815" cy="1773555"/>
            <a:chOff x="0" y="3249"/>
            <a:chExt cx="6033" cy="3770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4449"/>
              <a:ext cx="2469" cy="13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2263" y="3249"/>
              <a:ext cx="3771" cy="3771"/>
            </a:xfrm>
            <a:prstGeom prst="ellipse">
              <a:avLst/>
            </a:prstGeom>
            <a:solidFill>
              <a:schemeClr val="bg1"/>
            </a:solidFill>
            <a:ln w="250825">
              <a:gradFill>
                <a:gsLst>
                  <a:gs pos="0">
                    <a:schemeClr val="accent1"/>
                  </a:gs>
                  <a:gs pos="33000">
                    <a:schemeClr val="accent2"/>
                  </a:gs>
                  <a:gs pos="66000">
                    <a:schemeClr val="accent3"/>
                  </a:gs>
                  <a:gs pos="100000">
                    <a:schemeClr val="accent4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440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目录</a:t>
              </a:r>
              <a:endParaRPr lang="zh-CN" altLang="en-US" sz="4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2929255" y="1060450"/>
            <a:ext cx="1864360" cy="4968875"/>
            <a:chOff x="4538" y="2317"/>
            <a:chExt cx="2936" cy="7825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4538" y="2317"/>
              <a:ext cx="2937" cy="5835"/>
              <a:chOff x="5753" y="3183"/>
              <a:chExt cx="2937" cy="5835"/>
            </a:xfrm>
          </p:grpSpPr>
          <p:sp>
            <p:nvSpPr>
              <p:cNvPr id="3074" name="MH_Other_1"/>
              <p:cNvSpPr txBox="1"/>
              <p:nvPr/>
            </p:nvSpPr>
            <p:spPr>
              <a:xfrm>
                <a:off x="5753" y="3183"/>
                <a:ext cx="1570" cy="1892"/>
              </a:xfrm>
              <a:prstGeom prst="rect">
                <a:avLst/>
              </a:prstGeom>
              <a:solidFill>
                <a:srgbClr val="82DE2E"/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r>
                  <a:rPr lang="en-US" altLang="zh-CN" sz="72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6" name="MH_Other_2"/>
              <p:cNvSpPr txBox="1"/>
              <p:nvPr/>
            </p:nvSpPr>
            <p:spPr>
              <a:xfrm>
                <a:off x="5958" y="3475"/>
                <a:ext cx="2732" cy="12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vl="1" eaLnBrk="1" hangingPunct="1"/>
                <a:r>
                  <a:rPr lang="en-US" altLang="zh-CN" sz="44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|</a:t>
                </a:r>
                <a:endParaRPr lang="zh-CN" altLang="en-US" sz="44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7" name="MH_Other_3"/>
              <p:cNvSpPr txBox="1"/>
              <p:nvPr/>
            </p:nvSpPr>
            <p:spPr>
              <a:xfrm>
                <a:off x="5753" y="5155"/>
                <a:ext cx="1570" cy="1890"/>
              </a:xfrm>
              <a:prstGeom prst="rect">
                <a:avLst/>
              </a:prstGeom>
              <a:solidFill>
                <a:srgbClr val="02ACEE"/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r>
                  <a:rPr lang="en-US" altLang="zh-CN" sz="72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9" name="MH_Other_4"/>
              <p:cNvSpPr txBox="1"/>
              <p:nvPr/>
            </p:nvSpPr>
            <p:spPr>
              <a:xfrm>
                <a:off x="5958" y="5445"/>
                <a:ext cx="2732" cy="121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vl="1" eaLnBrk="1" hangingPunct="1"/>
                <a:r>
                  <a:rPr lang="en-US" altLang="zh-CN" sz="44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|</a:t>
                </a:r>
                <a:endParaRPr lang="zh-CN" altLang="en-US" sz="44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0" name="MH_Other_5"/>
              <p:cNvSpPr txBox="1"/>
              <p:nvPr/>
            </p:nvSpPr>
            <p:spPr>
              <a:xfrm>
                <a:off x="5753" y="7125"/>
                <a:ext cx="1570" cy="1893"/>
              </a:xfrm>
              <a:prstGeom prst="rect">
                <a:avLst/>
              </a:prstGeom>
              <a:solidFill>
                <a:srgbClr val="A362D0"/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r>
                  <a:rPr lang="en-US" altLang="zh-CN" sz="72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2" name="MH_Other_6"/>
              <p:cNvSpPr txBox="1"/>
              <p:nvPr/>
            </p:nvSpPr>
            <p:spPr>
              <a:xfrm>
                <a:off x="5958" y="7418"/>
                <a:ext cx="2732" cy="12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vl="1" eaLnBrk="1" hangingPunct="1"/>
                <a:r>
                  <a:rPr lang="en-US" altLang="zh-CN" sz="44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|</a:t>
                </a:r>
                <a:endParaRPr lang="zh-CN" altLang="en-US" sz="44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4538" y="8250"/>
              <a:ext cx="2937" cy="1892"/>
              <a:chOff x="10110" y="5180"/>
              <a:chExt cx="2937" cy="1892"/>
            </a:xfrm>
          </p:grpSpPr>
          <p:sp>
            <p:nvSpPr>
              <p:cNvPr id="7" name="MH_Other_5"/>
              <p:cNvSpPr txBox="1"/>
              <p:nvPr userDrawn="1"/>
            </p:nvSpPr>
            <p:spPr>
              <a:xfrm>
                <a:off x="10110" y="5180"/>
                <a:ext cx="1570" cy="189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miter/>
              </a:ln>
            </p:spPr>
            <p:txBody>
              <a:bodyPr anchor="ctr"/>
              <a:lstStyle/>
              <a:p>
                <a:pPr lvl="0" eaLnBrk="1" hangingPunct="1"/>
                <a:r>
                  <a:rPr lang="en-US" altLang="zh-CN" sz="72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4</a:t>
                </a:r>
                <a:endParaRPr lang="en-US" altLang="zh-CN" sz="72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MH_Other_6"/>
              <p:cNvSpPr txBox="1"/>
              <p:nvPr userDrawn="1"/>
            </p:nvSpPr>
            <p:spPr>
              <a:xfrm>
                <a:off x="10315" y="5473"/>
                <a:ext cx="2732" cy="121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lvl="1" eaLnBrk="1" hangingPunct="1"/>
                <a:r>
                  <a:rPr lang="en-US" altLang="zh-CN" sz="4400" dirty="0">
                    <a:solidFill>
                      <a:srgbClr val="FE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|</a:t>
                </a:r>
                <a:endParaRPr lang="zh-CN" altLang="en-US" sz="4400" dirty="0">
                  <a:solidFill>
                    <a:srgbClr val="FE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矩形 13"/>
          <p:cNvSpPr/>
          <p:nvPr userDrawn="1"/>
        </p:nvSpPr>
        <p:spPr>
          <a:xfrm>
            <a:off x="2693670" y="1005840"/>
            <a:ext cx="18000" cy="511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纯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246380" y="1048678"/>
            <a:ext cx="11180445" cy="4867352"/>
            <a:chOff x="312" y="1960"/>
            <a:chExt cx="17607" cy="7113"/>
          </a:xfrm>
        </p:grpSpPr>
        <p:sp>
          <p:nvSpPr>
            <p:cNvPr id="15" name="MH_Other_1"/>
            <p:cNvSpPr/>
            <p:nvPr/>
          </p:nvSpPr>
          <p:spPr>
            <a:xfrm>
              <a:off x="312" y="1960"/>
              <a:ext cx="4166" cy="7113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MH_Text_1"/>
            <p:cNvSpPr/>
            <p:nvPr/>
          </p:nvSpPr>
          <p:spPr>
            <a:xfrm>
              <a:off x="4478" y="2915"/>
              <a:ext cx="13441" cy="5254"/>
            </a:xfrm>
            <a:custGeom>
              <a:avLst/>
              <a:gdLst>
                <a:gd name="connsiteX0" fmla="*/ 0 w 6120680"/>
                <a:gd name="connsiteY0" fmla="*/ 0 h 3096344"/>
                <a:gd name="connsiteX1" fmla="*/ 6120680 w 6120680"/>
                <a:gd name="connsiteY1" fmla="*/ 0 h 3096344"/>
                <a:gd name="connsiteX2" fmla="*/ 6120680 w 6120680"/>
                <a:gd name="connsiteY2" fmla="*/ 3096344 h 3096344"/>
                <a:gd name="connsiteX3" fmla="*/ 0 w 6120680"/>
                <a:gd name="connsiteY3" fmla="*/ 3096344 h 3096344"/>
                <a:gd name="connsiteX4" fmla="*/ 0 w 6120680"/>
                <a:gd name="connsiteY4" fmla="*/ 0 h 3096344"/>
                <a:gd name="connsiteX0-1" fmla="*/ 0 w 6942483"/>
                <a:gd name="connsiteY0-2" fmla="*/ 0 h 3096344"/>
                <a:gd name="connsiteX1-3" fmla="*/ 6120680 w 6942483"/>
                <a:gd name="connsiteY1-4" fmla="*/ 0 h 3096344"/>
                <a:gd name="connsiteX2-5" fmla="*/ 6942483 w 6942483"/>
                <a:gd name="connsiteY2-6" fmla="*/ 3084769 h 3096344"/>
                <a:gd name="connsiteX3-7" fmla="*/ 0 w 6942483"/>
                <a:gd name="connsiteY3-8" fmla="*/ 3096344 h 3096344"/>
                <a:gd name="connsiteX4-9" fmla="*/ 0 w 6942483"/>
                <a:gd name="connsiteY4-10" fmla="*/ 0 h 3096344"/>
                <a:gd name="connsiteX0-11" fmla="*/ 0 w 7247283"/>
                <a:gd name="connsiteY0-12" fmla="*/ 0 h 3124526"/>
                <a:gd name="connsiteX1-13" fmla="*/ 6120680 w 7247283"/>
                <a:gd name="connsiteY1-14" fmla="*/ 0 h 3124526"/>
                <a:gd name="connsiteX2-15" fmla="*/ 7247283 w 7247283"/>
                <a:gd name="connsiteY2-16" fmla="*/ 3124526 h 3124526"/>
                <a:gd name="connsiteX3-17" fmla="*/ 0 w 7247283"/>
                <a:gd name="connsiteY3-18" fmla="*/ 3096344 h 3124526"/>
                <a:gd name="connsiteX4-19" fmla="*/ 0 w 7247283"/>
                <a:gd name="connsiteY4-20" fmla="*/ 0 h 3124526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7247283" h="3124526">
                  <a:moveTo>
                    <a:pt x="0" y="0"/>
                  </a:moveTo>
                  <a:lnTo>
                    <a:pt x="6120680" y="0"/>
                  </a:lnTo>
                  <a:lnTo>
                    <a:pt x="7247283" y="3124526"/>
                  </a:lnTo>
                  <a:lnTo>
                    <a:pt x="0" y="30963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BEFF"/>
                </a:gs>
                <a:gs pos="100000">
                  <a:srgbClr val="65D7FF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216000" rIns="900000" anchor="ctr">
              <a:normAutofit/>
            </a:bodyPr>
            <a:lstStyle/>
            <a:p>
              <a:pPr marL="0" marR="0" lvl="0" indent="0" algn="just" defTabSz="914400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0" marR="0" lvl="0" indent="0" algn="just" defTabSz="914400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MH_Other_2"/>
            <p:cNvSpPr/>
            <p:nvPr/>
          </p:nvSpPr>
          <p:spPr>
            <a:xfrm>
              <a:off x="4478" y="2915"/>
              <a:ext cx="399" cy="363"/>
            </a:xfrm>
            <a:prstGeom prst="rtTriangle">
              <a:avLst/>
            </a:prstGeom>
            <a:solidFill>
              <a:srgbClr val="ABE9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MH_Other_3"/>
            <p:cNvSpPr/>
            <p:nvPr/>
          </p:nvSpPr>
          <p:spPr>
            <a:xfrm>
              <a:off x="1695" y="3100"/>
              <a:ext cx="3182" cy="5504"/>
            </a:xfrm>
            <a:custGeom>
              <a:avLst/>
              <a:gdLst>
                <a:gd name="connsiteX0" fmla="*/ 0 w 1368152"/>
                <a:gd name="connsiteY0" fmla="*/ 0 h 3168352"/>
                <a:gd name="connsiteX1" fmla="*/ 1368152 w 1368152"/>
                <a:gd name="connsiteY1" fmla="*/ 0 h 3168352"/>
                <a:gd name="connsiteX2" fmla="*/ 1368152 w 1368152"/>
                <a:gd name="connsiteY2" fmla="*/ 3168352 h 3168352"/>
                <a:gd name="connsiteX3" fmla="*/ 0 w 1368152"/>
                <a:gd name="connsiteY3" fmla="*/ 3168352 h 3168352"/>
                <a:gd name="connsiteX4" fmla="*/ 0 w 1368152"/>
                <a:gd name="connsiteY4" fmla="*/ 0 h 3168352"/>
                <a:gd name="connsiteX0-1" fmla="*/ 0 w 1645944"/>
                <a:gd name="connsiteY0-2" fmla="*/ 0 h 3272524"/>
                <a:gd name="connsiteX1-3" fmla="*/ 1645944 w 1645944"/>
                <a:gd name="connsiteY1-4" fmla="*/ 104172 h 3272524"/>
                <a:gd name="connsiteX2-5" fmla="*/ 1645944 w 1645944"/>
                <a:gd name="connsiteY2-6" fmla="*/ 3272524 h 3272524"/>
                <a:gd name="connsiteX3-7" fmla="*/ 277792 w 1645944"/>
                <a:gd name="connsiteY3-8" fmla="*/ 3272524 h 3272524"/>
                <a:gd name="connsiteX4-9" fmla="*/ 0 w 1645944"/>
                <a:gd name="connsiteY4-10" fmla="*/ 0 h 3272524"/>
                <a:gd name="connsiteX0-11" fmla="*/ 0 w 1645944"/>
                <a:gd name="connsiteY0-12" fmla="*/ 0 h 3272524"/>
                <a:gd name="connsiteX1-13" fmla="*/ 1645944 w 1645944"/>
                <a:gd name="connsiteY1-14" fmla="*/ 104172 h 3272524"/>
                <a:gd name="connsiteX2-15" fmla="*/ 1437600 w 1645944"/>
                <a:gd name="connsiteY2-16" fmla="*/ 3272524 h 3272524"/>
                <a:gd name="connsiteX3-17" fmla="*/ 277792 w 1645944"/>
                <a:gd name="connsiteY3-18" fmla="*/ 3272524 h 3272524"/>
                <a:gd name="connsiteX4-19" fmla="*/ 0 w 1645944"/>
                <a:gd name="connsiteY4-20" fmla="*/ 0 h 3272524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645944" h="3272524">
                  <a:moveTo>
                    <a:pt x="0" y="0"/>
                  </a:moveTo>
                  <a:lnTo>
                    <a:pt x="1645944" y="104172"/>
                  </a:lnTo>
                  <a:lnTo>
                    <a:pt x="1437600" y="3272524"/>
                  </a:lnTo>
                  <a:lnTo>
                    <a:pt x="277792" y="327252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BEFF"/>
                </a:gs>
                <a:gs pos="100000">
                  <a:srgbClr val="65D7FF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混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26365" y="-201927"/>
            <a:ext cx="12674619" cy="96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-5080" y="767135"/>
            <a:ext cx="12263138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5122" name="MH_Other_1"/>
          <p:cNvCxnSpPr/>
          <p:nvPr userDrawn="1"/>
        </p:nvCxnSpPr>
        <p:spPr>
          <a:xfrm>
            <a:off x="695960" y="909955"/>
            <a:ext cx="2757805" cy="0"/>
          </a:xfrm>
          <a:prstGeom prst="line">
            <a:avLst/>
          </a:prstGeom>
          <a:ln w="28575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123" name="MH_Other_2"/>
          <p:cNvCxnSpPr/>
          <p:nvPr userDrawn="1"/>
        </p:nvCxnSpPr>
        <p:spPr>
          <a:xfrm>
            <a:off x="3941445" y="5513070"/>
            <a:ext cx="2757805" cy="0"/>
          </a:xfrm>
          <a:prstGeom prst="line">
            <a:avLst/>
          </a:prstGeom>
          <a:ln w="22225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" name="KSO_BC1"/>
          <p:cNvSpPr>
            <a:spLocks noGrp="1" noChangeAspect="1"/>
          </p:cNvSpPr>
          <p:nvPr>
            <p:ph type="pic" idx="13"/>
          </p:nvPr>
        </p:nvSpPr>
        <p:spPr>
          <a:xfrm>
            <a:off x="726440" y="923290"/>
            <a:ext cx="5679440" cy="36861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just" defTabSz="514350" rtl="0" eaLnBrk="1" latinLnBrk="0" hangingPunct="1">
              <a:lnSpc>
                <a:spcPct val="110000"/>
              </a:lnSpc>
              <a:spcBef>
                <a:spcPts val="101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单击图标添加图片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KSO_BC1"/>
          <p:cNvSpPr>
            <a:spLocks noGrp="1"/>
          </p:cNvSpPr>
          <p:nvPr>
            <p:ph sz="half" idx="23"/>
          </p:nvPr>
        </p:nvSpPr>
        <p:spPr>
          <a:xfrm>
            <a:off x="6724015" y="832485"/>
            <a:ext cx="4405630" cy="51796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cxnSp>
        <p:nvCxnSpPr>
          <p:cNvPr id="13" name="MH_Other_1"/>
          <p:cNvCxnSpPr/>
          <p:nvPr userDrawn="1"/>
        </p:nvCxnSpPr>
        <p:spPr>
          <a:xfrm rot="5400000">
            <a:off x="-681990" y="2271395"/>
            <a:ext cx="2757805" cy="0"/>
          </a:xfrm>
          <a:prstGeom prst="line">
            <a:avLst/>
          </a:prstGeom>
          <a:ln w="28575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MH_Other_1"/>
          <p:cNvCxnSpPr/>
          <p:nvPr userDrawn="1"/>
        </p:nvCxnSpPr>
        <p:spPr>
          <a:xfrm rot="5400000">
            <a:off x="5306060" y="4130675"/>
            <a:ext cx="2757805" cy="0"/>
          </a:xfrm>
          <a:prstGeom prst="line">
            <a:avLst/>
          </a:prstGeom>
          <a:ln w="22225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0033" y="124460"/>
            <a:ext cx="10790767" cy="7000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26365" y="-20317"/>
            <a:ext cx="12674619" cy="96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-5080" y="948745"/>
            <a:ext cx="12263138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64235" y="210151"/>
            <a:ext cx="10834777" cy="6995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64235" y="1066303"/>
            <a:ext cx="10834777" cy="5193212"/>
          </a:xfrm>
        </p:spPr>
        <p:txBody>
          <a:bodyPr>
            <a:normAutofit/>
          </a:bodyPr>
          <a:lstStyle>
            <a:lvl1pPr>
              <a:buSzPct val="50000"/>
              <a:defRPr sz="2200"/>
            </a:lvl1pPr>
            <a:lvl2pPr>
              <a:defRPr sz="1600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130149" y="2298066"/>
            <a:ext cx="7994651" cy="1235075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130149" y="3567098"/>
            <a:ext cx="7994649" cy="46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5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sh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5.pn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690033" y="190500"/>
            <a:ext cx="10790767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>
          <a:xfrm>
            <a:off x="690033" y="1027113"/>
            <a:ext cx="10790767" cy="51927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push/>
  </p:transition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514350" rtl="0" eaLnBrk="1" latinLnBrk="0" hangingPunct="1">
        <a:lnSpc>
          <a:spcPct val="110000"/>
        </a:lnSpc>
        <a:spcBef>
          <a:spcPts val="1015"/>
        </a:spcBef>
        <a:spcAft>
          <a:spcPts val="0"/>
        </a:spcAft>
        <a:buClr>
          <a:schemeClr val="accent1"/>
        </a:buClr>
        <a:buSzPct val="70000"/>
        <a:buFont typeface="Wingdings" panose="05000000000000000000" pitchFamily="2" charset="2"/>
        <a:buChar char="u"/>
        <a:defRPr sz="2200" kern="1200" baseline="0">
          <a:solidFill>
            <a:schemeClr val="accent1"/>
          </a:solidFill>
          <a:latin typeface="+mj-ea"/>
          <a:ea typeface="+mj-ea"/>
          <a:cs typeface="+mn-cs"/>
        </a:defRPr>
      </a:lvl1pPr>
      <a:lvl2pPr marL="361950" indent="-361950" algn="just" defTabSz="514350" rtl="0" eaLnBrk="1" latinLnBrk="0" hangingPunct="1">
        <a:lnSpc>
          <a:spcPct val="150000"/>
        </a:lnSpc>
        <a:spcBef>
          <a:spcPts val="0"/>
        </a:spcBef>
        <a:spcAft>
          <a:spcPts val="34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10"/>
          <p:cNvSpPr txBox="1"/>
          <p:nvPr/>
        </p:nvSpPr>
        <p:spPr>
          <a:xfrm>
            <a:off x="5563870" y="2260600"/>
            <a:ext cx="49784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大学计算机基础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Windows10+Office 2016</a:t>
            </a:r>
            <a:endParaRPr kumimoji="0" lang="en-US" altLang="zh-CN" sz="2400" b="1" i="0" u="none" strike="noStrike" kern="1200" cap="none" spc="30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300" normalizeH="0" baseline="0" noProof="0">
              <a:ln>
                <a:noFill/>
              </a:ln>
              <a:gradFill flip="none" rotWithShape="1">
                <a:gsLst>
                  <a:gs pos="25000">
                    <a:srgbClr val="1198EB"/>
                  </a:gs>
                  <a:gs pos="51000">
                    <a:srgbClr val="628EE3"/>
                  </a:gs>
                  <a:gs pos="30000">
                    <a:srgbClr val="628EE3"/>
                  </a:gs>
                  <a:gs pos="75000">
                    <a:srgbClr val="6EBB87"/>
                  </a:gs>
                  <a:gs pos="55000">
                    <a:srgbClr val="2BC3B5"/>
                  </a:gs>
                  <a:gs pos="79000">
                    <a:srgbClr val="92D050"/>
                  </a:gs>
                </a:gsLst>
                <a:lin ang="0" scaled="1"/>
                <a:tileRect/>
              </a:gradFill>
              <a:effectLst/>
              <a:uLnTx/>
              <a:uFillTx/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  <a:p>
            <a:pPr lvl="0" algn="ctr">
              <a:defRPr/>
            </a:pPr>
            <a:r>
              <a:rPr lang="en-US" altLang="zh-CN" sz="2800" b="1" spc="300">
                <a:gradFill flip="none" rotWithShape="1">
                  <a:gsLst>
                    <a:gs pos="25000">
                      <a:srgbClr val="1198EB"/>
                    </a:gs>
                    <a:gs pos="51000">
                      <a:srgbClr val="628EE3"/>
                    </a:gs>
                    <a:gs pos="30000">
                      <a:srgbClr val="628EE3"/>
                    </a:gs>
                    <a:gs pos="75000">
                      <a:srgbClr val="6EBB87"/>
                    </a:gs>
                    <a:gs pos="55000">
                      <a:srgbClr val="2BC3B5"/>
                    </a:gs>
                    <a:gs pos="79000">
                      <a:srgbClr val="92D050"/>
                    </a:gs>
                  </a:gsLst>
                  <a:lin ang="0" scaled="1"/>
                  <a:tileRect/>
                </a:gra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2.9  </a:t>
            </a:r>
            <a:r>
              <a:rPr lang="zh-CN" altLang="en-US" sz="2800" b="1" spc="300">
                <a:gradFill flip="none" rotWithShape="1">
                  <a:gsLst>
                    <a:gs pos="25000">
                      <a:srgbClr val="1198EB"/>
                    </a:gs>
                    <a:gs pos="51000">
                      <a:srgbClr val="628EE3"/>
                    </a:gs>
                    <a:gs pos="30000">
                      <a:srgbClr val="628EE3"/>
                    </a:gs>
                    <a:gs pos="75000">
                      <a:srgbClr val="6EBB87"/>
                    </a:gs>
                    <a:gs pos="55000">
                      <a:srgbClr val="2BC3B5"/>
                    </a:gs>
                    <a:gs pos="79000">
                      <a:srgbClr val="92D050"/>
                    </a:gs>
                  </a:gsLst>
                  <a:lin ang="0" scaled="1"/>
                  <a:tileRect/>
                </a:gra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系统设置方法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gradFill flip="none" rotWithShape="1">
                <a:gsLst>
                  <a:gs pos="25000">
                    <a:srgbClr val="1198EB"/>
                  </a:gs>
                  <a:gs pos="51000">
                    <a:srgbClr val="628EE3"/>
                  </a:gs>
                  <a:gs pos="30000">
                    <a:srgbClr val="628EE3"/>
                  </a:gs>
                  <a:gs pos="75000">
                    <a:srgbClr val="6EBB87"/>
                  </a:gs>
                  <a:gs pos="55000">
                    <a:srgbClr val="2BC3B5"/>
                  </a:gs>
                  <a:gs pos="79000">
                    <a:srgbClr val="92D050"/>
                  </a:gs>
                </a:gsLst>
                <a:lin ang="0" scaled="1"/>
                <a:tileRect/>
              </a:gradFill>
              <a:effectLst/>
              <a:uLnTx/>
              <a:uFillTx/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53425" y="4523740"/>
            <a:ext cx="1314450" cy="368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rPr>
              <a:t>主讲人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TextBox 56"/>
          <p:cNvSpPr txBox="1"/>
          <p:nvPr/>
        </p:nvSpPr>
        <p:spPr>
          <a:xfrm>
            <a:off x="9667875" y="4528185"/>
            <a:ext cx="106807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施金妹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76065" y="514350"/>
            <a:ext cx="5057140" cy="847725"/>
          </a:xfrm>
          <a:prstGeom prst="rect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MH_Other_1"/>
          <p:cNvSpPr txBox="1"/>
          <p:nvPr/>
        </p:nvSpPr>
        <p:spPr>
          <a:xfrm>
            <a:off x="3005931" y="4481354"/>
            <a:ext cx="7404100" cy="869315"/>
          </a:xfrm>
          <a:prstGeom prst="rect">
            <a:avLst/>
          </a:prstGeom>
          <a:solidFill>
            <a:srgbClr val="82DE2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 userDrawn="1"/>
        </p:nvSpPr>
        <p:spPr>
          <a:xfrm>
            <a:off x="9184323" y="4738847"/>
            <a:ext cx="1229360" cy="697230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任意多边形 8"/>
          <p:cNvSpPr/>
          <p:nvPr userDrawn="1"/>
        </p:nvSpPr>
        <p:spPr>
          <a:xfrm rot="10800000">
            <a:off x="10725761" y="4146668"/>
            <a:ext cx="1567221" cy="2896984"/>
          </a:xfrm>
          <a:custGeom>
            <a:avLst/>
            <a:gdLst>
              <a:gd name="connsiteX0" fmla="*/ 3017520 w 3017520"/>
              <a:gd name="connsiteY0" fmla="*/ 49877 h 5577840"/>
              <a:gd name="connsiteX1" fmla="*/ 8313 w 3017520"/>
              <a:gd name="connsiteY1" fmla="*/ 5577840 h 5577840"/>
              <a:gd name="connsiteX2" fmla="*/ 0 w 3017520"/>
              <a:gd name="connsiteY2" fmla="*/ 0 h 5577840"/>
              <a:gd name="connsiteX3" fmla="*/ 3017520 w 3017520"/>
              <a:gd name="connsiteY3" fmla="*/ 49877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5577840">
                <a:moveTo>
                  <a:pt x="3017520" y="49877"/>
                </a:moveTo>
                <a:lnTo>
                  <a:pt x="8313" y="5577840"/>
                </a:lnTo>
                <a:lnTo>
                  <a:pt x="0" y="0"/>
                </a:lnTo>
                <a:lnTo>
                  <a:pt x="3017520" y="498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 rot="10800000">
            <a:off x="10817207" y="4127270"/>
            <a:ext cx="1567221" cy="2896984"/>
          </a:xfrm>
          <a:custGeom>
            <a:avLst/>
            <a:gdLst>
              <a:gd name="connsiteX0" fmla="*/ 3017520 w 3017520"/>
              <a:gd name="connsiteY0" fmla="*/ 49877 h 5577840"/>
              <a:gd name="connsiteX1" fmla="*/ 8313 w 3017520"/>
              <a:gd name="connsiteY1" fmla="*/ 5577840 h 5577840"/>
              <a:gd name="connsiteX2" fmla="*/ 0 w 3017520"/>
              <a:gd name="connsiteY2" fmla="*/ 0 h 5577840"/>
              <a:gd name="connsiteX3" fmla="*/ 3017520 w 3017520"/>
              <a:gd name="connsiteY3" fmla="*/ 49877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520" h="5577840">
                <a:moveTo>
                  <a:pt x="3017520" y="49877"/>
                </a:moveTo>
                <a:lnTo>
                  <a:pt x="8313" y="5577840"/>
                </a:lnTo>
                <a:lnTo>
                  <a:pt x="0" y="0"/>
                </a:lnTo>
                <a:lnTo>
                  <a:pt x="3017520" y="498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10800000">
            <a:off x="2540" y="-31750"/>
            <a:ext cx="2705735" cy="3724910"/>
            <a:chOff x="1624" y="40"/>
            <a:chExt cx="2612" cy="4592"/>
          </a:xfrm>
        </p:grpSpPr>
        <p:sp>
          <p:nvSpPr>
            <p:cNvPr id="12" name="任意多边形 11"/>
            <p:cNvSpPr/>
            <p:nvPr userDrawn="1"/>
          </p:nvSpPr>
          <p:spPr>
            <a:xfrm rot="10800000">
              <a:off x="1624" y="70"/>
              <a:ext cx="2468" cy="4562"/>
            </a:xfrm>
            <a:custGeom>
              <a:avLst/>
              <a:gdLst>
                <a:gd name="connsiteX0" fmla="*/ 3017520 w 3017520"/>
                <a:gd name="connsiteY0" fmla="*/ 49877 h 5577840"/>
                <a:gd name="connsiteX1" fmla="*/ 8313 w 3017520"/>
                <a:gd name="connsiteY1" fmla="*/ 5577840 h 5577840"/>
                <a:gd name="connsiteX2" fmla="*/ 0 w 3017520"/>
                <a:gd name="connsiteY2" fmla="*/ 0 h 5577840"/>
                <a:gd name="connsiteX3" fmla="*/ 3017520 w 3017520"/>
                <a:gd name="connsiteY3" fmla="*/ 49877 h 557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520" h="5577840">
                  <a:moveTo>
                    <a:pt x="3017520" y="49877"/>
                  </a:moveTo>
                  <a:lnTo>
                    <a:pt x="8313" y="5577840"/>
                  </a:lnTo>
                  <a:lnTo>
                    <a:pt x="0" y="0"/>
                  </a:lnTo>
                  <a:lnTo>
                    <a:pt x="3017520" y="498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 userDrawn="1"/>
          </p:nvSpPr>
          <p:spPr>
            <a:xfrm rot="10800000">
              <a:off x="1768" y="40"/>
              <a:ext cx="2468" cy="4562"/>
            </a:xfrm>
            <a:custGeom>
              <a:avLst/>
              <a:gdLst>
                <a:gd name="connsiteX0" fmla="*/ 3017520 w 3017520"/>
                <a:gd name="connsiteY0" fmla="*/ 49877 h 5577840"/>
                <a:gd name="connsiteX1" fmla="*/ 8313 w 3017520"/>
                <a:gd name="connsiteY1" fmla="*/ 5577840 h 5577840"/>
                <a:gd name="connsiteX2" fmla="*/ 0 w 3017520"/>
                <a:gd name="connsiteY2" fmla="*/ 0 h 5577840"/>
                <a:gd name="connsiteX3" fmla="*/ 3017520 w 3017520"/>
                <a:gd name="connsiteY3" fmla="*/ 49877 h 557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520" h="5577840">
                  <a:moveTo>
                    <a:pt x="3017520" y="49877"/>
                  </a:moveTo>
                  <a:lnTo>
                    <a:pt x="8313" y="5577840"/>
                  </a:lnTo>
                  <a:lnTo>
                    <a:pt x="0" y="0"/>
                  </a:lnTo>
                  <a:lnTo>
                    <a:pt x="3017520" y="4987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282747" y="147300"/>
            <a:ext cx="15544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目录</a:t>
            </a:r>
            <a:endParaRPr lang="zh-CN" alt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4145915" y="616585"/>
            <a:ext cx="4852670" cy="70040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spc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中文标题" charset="0"/>
              </a:rPr>
              <a:t>系统设置方法</a:t>
            </a:r>
            <a:endParaRPr lang="zh-CN" altLang="en-US" sz="3200" spc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中文标题" charset="0"/>
            </a:endParaRPr>
          </a:p>
        </p:txBody>
      </p:sp>
      <p:sp>
        <p:nvSpPr>
          <p:cNvPr id="21" name="任意多边形 20"/>
          <p:cNvSpPr/>
          <p:nvPr/>
        </p:nvSpPr>
        <p:spPr>
          <a:xfrm rot="10800000">
            <a:off x="9024620" y="402590"/>
            <a:ext cx="565150" cy="1128395"/>
          </a:xfrm>
          <a:custGeom>
            <a:avLst/>
            <a:gdLst>
              <a:gd name="connsiteX0" fmla="*/ 0 w 1944"/>
              <a:gd name="connsiteY0" fmla="*/ 1943 h 3885"/>
              <a:gd name="connsiteX1" fmla="*/ 1943 w 1944"/>
              <a:gd name="connsiteY1" fmla="*/ 0 h 3885"/>
              <a:gd name="connsiteX2" fmla="*/ 1943 w 1944"/>
              <a:gd name="connsiteY2" fmla="*/ 3885 h 3885"/>
              <a:gd name="connsiteX3" fmla="*/ 0 w 1944"/>
              <a:gd name="connsiteY3" fmla="*/ 1943 h 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" h="3885">
                <a:moveTo>
                  <a:pt x="0" y="1943"/>
                </a:moveTo>
                <a:cubicBezTo>
                  <a:pt x="0" y="870"/>
                  <a:pt x="870" y="0"/>
                  <a:pt x="1943" y="0"/>
                </a:cubicBezTo>
                <a:cubicBezTo>
                  <a:pt x="1935" y="3867"/>
                  <a:pt x="1950" y="42"/>
                  <a:pt x="1943" y="3885"/>
                </a:cubicBezTo>
                <a:cubicBezTo>
                  <a:pt x="870" y="3885"/>
                  <a:pt x="0" y="3015"/>
                  <a:pt x="0" y="1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580765" y="402590"/>
            <a:ext cx="565150" cy="1128395"/>
          </a:xfrm>
          <a:custGeom>
            <a:avLst/>
            <a:gdLst>
              <a:gd name="connsiteX0" fmla="*/ 0 w 1944"/>
              <a:gd name="connsiteY0" fmla="*/ 1943 h 3885"/>
              <a:gd name="connsiteX1" fmla="*/ 1943 w 1944"/>
              <a:gd name="connsiteY1" fmla="*/ 0 h 3885"/>
              <a:gd name="connsiteX2" fmla="*/ 1943 w 1944"/>
              <a:gd name="connsiteY2" fmla="*/ 3885 h 3885"/>
              <a:gd name="connsiteX3" fmla="*/ 0 w 1944"/>
              <a:gd name="connsiteY3" fmla="*/ 1943 h 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" h="3885">
                <a:moveTo>
                  <a:pt x="0" y="1943"/>
                </a:moveTo>
                <a:cubicBezTo>
                  <a:pt x="0" y="870"/>
                  <a:pt x="870" y="0"/>
                  <a:pt x="1943" y="0"/>
                </a:cubicBezTo>
                <a:cubicBezTo>
                  <a:pt x="1935" y="3867"/>
                  <a:pt x="1950" y="42"/>
                  <a:pt x="1943" y="3885"/>
                </a:cubicBezTo>
                <a:cubicBezTo>
                  <a:pt x="870" y="3885"/>
                  <a:pt x="0" y="3015"/>
                  <a:pt x="0" y="1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 userDrawn="1"/>
        </p:nvSpPr>
        <p:spPr>
          <a:xfrm>
            <a:off x="3218146" y="4538502"/>
            <a:ext cx="5428210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如何打开设备管理器窗口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MH_Other_1"/>
          <p:cNvSpPr txBox="1"/>
          <p:nvPr/>
        </p:nvSpPr>
        <p:spPr>
          <a:xfrm>
            <a:off x="3015456" y="2433480"/>
            <a:ext cx="7404100" cy="869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任意多边形 26"/>
          <p:cNvSpPr/>
          <p:nvPr/>
        </p:nvSpPr>
        <p:spPr>
          <a:xfrm>
            <a:off x="9200991" y="2648110"/>
            <a:ext cx="1229360" cy="697230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3270534" y="2497772"/>
            <a:ext cx="5428210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如何打开系统信息窗口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 txBox="1"/>
          <p:nvPr/>
        </p:nvSpPr>
        <p:spPr>
          <a:xfrm>
            <a:off x="3015456" y="3469322"/>
            <a:ext cx="7404100" cy="869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任意多边形 26"/>
          <p:cNvSpPr/>
          <p:nvPr/>
        </p:nvSpPr>
        <p:spPr>
          <a:xfrm>
            <a:off x="9200991" y="3683952"/>
            <a:ext cx="1229360" cy="697230"/>
          </a:xfrm>
          <a:custGeom>
            <a:avLst/>
            <a:gdLst>
              <a:gd name="connsiteX0" fmla="*/ 1421476 w 1421476"/>
              <a:gd name="connsiteY0" fmla="*/ 0 h 773084"/>
              <a:gd name="connsiteX1" fmla="*/ 1413164 w 1421476"/>
              <a:gd name="connsiteY1" fmla="*/ 756459 h 773084"/>
              <a:gd name="connsiteX2" fmla="*/ 0 w 1421476"/>
              <a:gd name="connsiteY2" fmla="*/ 773084 h 773084"/>
              <a:gd name="connsiteX3" fmla="*/ 656705 w 1421476"/>
              <a:gd name="connsiteY3" fmla="*/ 0 h 773084"/>
              <a:gd name="connsiteX4" fmla="*/ 1421476 w 1421476"/>
              <a:gd name="connsiteY4" fmla="*/ 0 h 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476" h="773084">
                <a:moveTo>
                  <a:pt x="1421476" y="0"/>
                </a:moveTo>
                <a:cubicBezTo>
                  <a:pt x="1418705" y="252153"/>
                  <a:pt x="1415935" y="504306"/>
                  <a:pt x="1413164" y="756459"/>
                </a:cubicBezTo>
                <a:lnTo>
                  <a:pt x="0" y="773084"/>
                </a:lnTo>
                <a:lnTo>
                  <a:pt x="656705" y="0"/>
                </a:lnTo>
                <a:lnTo>
                  <a:pt x="1421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CN" altLang="en-US" sz="5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3241958" y="3555045"/>
            <a:ext cx="5428210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系统信息的各项含义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>
            <a:spLocks noGrp="1"/>
          </p:cNvSpPr>
          <p:nvPr/>
        </p:nvSpPr>
        <p:spPr>
          <a:xfrm>
            <a:off x="507153" y="68580"/>
            <a:ext cx="10790767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cs"/>
              </a:defRPr>
            </a:lvl1pPr>
          </a:lstStyle>
          <a:p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如何打开系统信息窗口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90245" y="949325"/>
            <a:ext cx="10835005" cy="195707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normAutofit/>
          </a:bodyPr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01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u"/>
              <a:defRPr sz="2200" kern="1200" baseline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/>
              <a:t>打开方式：在“控制面板”窗口中单击“系统和安全”选项，打开所示的系统窗口。</a:t>
            </a:r>
            <a:endParaRPr lang="en-US" altLang="zh-CN" sz="2400"/>
          </a:p>
          <a:p>
            <a:r>
              <a:rPr lang="zh-CN" altLang="en-US" sz="2400"/>
              <a:t>“控制面板”中的“系统和安全”将计算机系统的各部分资源集中管理，对系统的设置将直接影响到计算机的性能和安全。</a:t>
            </a:r>
            <a:endParaRPr lang="zh-CN" altLang="en-US" sz="2400"/>
          </a:p>
          <a:p>
            <a:endParaRPr lang="zh-CN" altLang="en-US" sz="2400" dirty="0"/>
          </a:p>
        </p:txBody>
      </p:sp>
      <p:pic>
        <p:nvPicPr>
          <p:cNvPr id="4" name="图片 18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5"/>
          <a:stretch>
            <a:fillRect/>
          </a:stretch>
        </p:blipFill>
        <p:spPr bwMode="auto">
          <a:xfrm>
            <a:off x="3343275" y="2973972"/>
            <a:ext cx="5374840" cy="37054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动作按钮: 前进或下一项 7">
            <a:hlinkClick r:id="" action="ppaction://noaction" highlightClick="1"/>
          </p:cNvPr>
          <p:cNvSpPr/>
          <p:nvPr/>
        </p:nvSpPr>
        <p:spPr>
          <a:xfrm>
            <a:off x="1121569" y="3921919"/>
            <a:ext cx="1328737" cy="61436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系统信息的各项含义</a:t>
            </a:r>
            <a:endParaRPr lang="zh-CN" altLang="en-US"/>
          </a:p>
        </p:txBody>
      </p:sp>
      <p:sp>
        <p:nvSpPr>
          <p:cNvPr id="3" name="内容占位符 2"/>
          <p:cNvSpPr txBox="1"/>
          <p:nvPr/>
        </p:nvSpPr>
        <p:spPr>
          <a:xfrm>
            <a:off x="732895" y="953690"/>
            <a:ext cx="1083468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normAutofit/>
          </a:bodyPr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01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u"/>
              <a:defRPr sz="2200" kern="1200" baseline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/>
          </a:p>
        </p:txBody>
      </p:sp>
      <p:pic>
        <p:nvPicPr>
          <p:cNvPr id="2050" name="图片 18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0" y="1078707"/>
            <a:ext cx="7042919" cy="514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118116" y="1904188"/>
            <a:ext cx="5065684" cy="435644"/>
          </a:xfrm>
          <a:prstGeom prst="rect">
            <a:avLst/>
          </a:prstGeom>
          <a:ln w="28575">
            <a:noFill/>
            <a:miter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015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  <a:defRPr sz="2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显示计算机上安装的</a:t>
            </a:r>
            <a:r>
              <a:rPr lang="en-US" altLang="zh-CN" dirty="0"/>
              <a:t>Windows</a:t>
            </a:r>
            <a:r>
              <a:rPr lang="zh-CN" altLang="zh-CN" dirty="0"/>
              <a:t>版本号。</a:t>
            </a:r>
            <a:endParaRPr lang="zh-CN" altLang="zh-CN" dirty="0"/>
          </a:p>
          <a:p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966415" y="2198636"/>
            <a:ext cx="1144558" cy="3955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/>
          <p:nvPr/>
        </p:nvSpPr>
        <p:spPr>
          <a:xfrm>
            <a:off x="6251778" y="3127813"/>
            <a:ext cx="5540172" cy="878731"/>
          </a:xfrm>
          <a:prstGeom prst="rect">
            <a:avLst/>
          </a:prstGeom>
          <a:ln w="9525">
            <a:noFill/>
            <a:miter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015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  <a:defRPr sz="2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显示本机的制造商型号以及系统的处理器、内存、操作系统类型、用于显示的笔或触控输入情况</a:t>
            </a:r>
            <a:r>
              <a:rPr lang="zh-CN" altLang="zh-CN"/>
              <a:t>。</a:t>
            </a:r>
            <a:endParaRPr lang="zh-CN" altLang="zh-CN" dirty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479256" y="3577887"/>
            <a:ext cx="788328" cy="35117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r="27823"/>
          <a:stretch>
            <a:fillRect/>
          </a:stretch>
        </p:blipFill>
        <p:spPr>
          <a:xfrm>
            <a:off x="292894" y="850107"/>
            <a:ext cx="7693820" cy="5586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系统信息的各项含义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950743" y="4891487"/>
            <a:ext cx="4983032" cy="1187843"/>
            <a:chOff x="8142944" y="4312921"/>
            <a:chExt cx="3684526" cy="1305321"/>
          </a:xfrm>
        </p:grpSpPr>
        <p:sp>
          <p:nvSpPr>
            <p:cNvPr id="5" name="内容占位符 2"/>
            <p:cNvSpPr txBox="1"/>
            <p:nvPr/>
          </p:nvSpPr>
          <p:spPr>
            <a:xfrm>
              <a:off x="8564879" y="4312921"/>
              <a:ext cx="3262591" cy="950451"/>
            </a:xfrm>
            <a:prstGeom prst="rect">
              <a:avLst/>
            </a:prstGeom>
            <a:ln w="9525">
              <a:noFill/>
              <a:miter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marL="361950" indent="-361950" algn="just" defTabSz="514350" rtl="0" eaLnBrk="1" latinLnBrk="0" hangingPunct="1">
                <a:lnSpc>
                  <a:spcPct val="11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u"/>
                <a:defRPr sz="2200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1950" indent="-361950" algn="just" defTabSz="514350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340"/>
                </a:spcAft>
                <a:buClr>
                  <a:schemeClr val="accent2">
                    <a:lumMod val="60000"/>
                    <a:lumOff val="40000"/>
                  </a:schemeClr>
                </a:buClr>
                <a:buFont typeface="幼圆" panose="02010509060101010101" pitchFamily="49" charset="-122"/>
                <a:buChar char=" "/>
                <a:defRPr sz="1600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4325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900430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760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14780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67195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929130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18630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 typeface="Wingdings" panose="05000000000000000000" pitchFamily="2" charset="2"/>
                <a:buNone/>
              </a:pPr>
              <a:r>
                <a:rPr lang="zh-CN" altLang="zh-CN" dirty="0"/>
                <a:t>显示本机注册的</a:t>
              </a:r>
              <a:r>
                <a:rPr lang="en-US" altLang="zh-CN" dirty="0"/>
                <a:t>Windows</a:t>
              </a:r>
              <a:r>
                <a:rPr lang="zh-CN" altLang="zh-CN" dirty="0"/>
                <a:t>产品</a:t>
              </a:r>
              <a:r>
                <a:rPr lang="en-US" altLang="zh-CN" dirty="0"/>
                <a:t>ID</a:t>
              </a:r>
              <a:r>
                <a:rPr lang="zh-CN" altLang="zh-CN" dirty="0"/>
                <a:t>，该</a:t>
              </a:r>
              <a:r>
                <a:rPr lang="en-US" altLang="zh-CN" dirty="0"/>
                <a:t>ID</a:t>
              </a:r>
              <a:r>
                <a:rPr lang="zh-CN" altLang="zh-CN" dirty="0"/>
                <a:t>号是在安装时输入的。</a:t>
              </a:r>
              <a:endParaRPr lang="zh-CN" altLang="zh-CN" dirty="0"/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H="1">
              <a:off x="8142944" y="5263372"/>
              <a:ext cx="1020551" cy="35487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969641" y="4203253"/>
            <a:ext cx="5180863" cy="931127"/>
            <a:chOff x="6585648" y="5488837"/>
            <a:chExt cx="5180863" cy="931127"/>
          </a:xfrm>
        </p:grpSpPr>
        <p:sp>
          <p:nvSpPr>
            <p:cNvPr id="8" name="内容占位符 2"/>
            <p:cNvSpPr txBox="1"/>
            <p:nvPr/>
          </p:nvSpPr>
          <p:spPr>
            <a:xfrm>
              <a:off x="6585648" y="5488837"/>
              <a:ext cx="5180863" cy="543451"/>
            </a:xfrm>
            <a:prstGeom prst="rect">
              <a:avLst/>
            </a:prstGeom>
            <a:ln w="9525">
              <a:noFill/>
              <a:miter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marL="361950" indent="-361950" algn="just" defTabSz="514350" rtl="0" eaLnBrk="1" latinLnBrk="0" hangingPunct="1">
                <a:lnSpc>
                  <a:spcPct val="11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u"/>
                <a:defRPr sz="2200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1950" indent="-361950" algn="just" defTabSz="514350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340"/>
                </a:spcAft>
                <a:buClr>
                  <a:schemeClr val="accent2">
                    <a:lumMod val="60000"/>
                    <a:lumOff val="40000"/>
                  </a:schemeClr>
                </a:buClr>
                <a:buFont typeface="幼圆" panose="02010509060101010101" pitchFamily="49" charset="-122"/>
                <a:buChar char=" "/>
                <a:defRPr sz="1600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4325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900430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760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14780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67195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929130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186305" indent="-128905" algn="l" defTabSz="514350" rtl="0" eaLnBrk="1" latinLnBrk="0" hangingPunct="1">
                <a:lnSpc>
                  <a:spcPct val="90000"/>
                </a:lnSpc>
                <a:spcBef>
                  <a:spcPts val="280"/>
                </a:spcBef>
                <a:buFont typeface="Arial" panose="020B0604020202020204" pitchFamily="34" charset="0"/>
                <a:buChar char="•"/>
                <a:defRPr sz="101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zh-CN" altLang="zh-CN" dirty="0"/>
                <a:t>显示计算机名、域和工作组的相关信息。</a:t>
              </a:r>
              <a:endParaRPr lang="zh-CN" altLang="en-US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>
              <a:off x="7040279" y="6032288"/>
              <a:ext cx="970479" cy="38767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如何打开设备管理器窗口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282" y="967084"/>
            <a:ext cx="9938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单击“系统”信息窗口左侧导航窗格中的“设备管理器”选项，可打开“设备管理器”窗口，单击某一需查看属性的硬件设备，将显示出计算机上的该硬件配置文件列表</a:t>
            </a:r>
            <a:r>
              <a:rPr lang="zh-CN" altLang="en-US" sz="2000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r="27823"/>
          <a:stretch>
            <a:fillRect/>
          </a:stretch>
        </p:blipFill>
        <p:spPr>
          <a:xfrm>
            <a:off x="672013" y="2254926"/>
            <a:ext cx="5657851" cy="4108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75190" y="2782192"/>
            <a:ext cx="628650" cy="2000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6057902" y="3971925"/>
            <a:ext cx="842962" cy="5072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968" y="2246175"/>
            <a:ext cx="5126664" cy="3747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75" name="MH_SubTitle_1"/>
          <p:cNvSpPr/>
          <p:nvPr/>
        </p:nvSpPr>
        <p:spPr>
          <a:xfrm>
            <a:off x="3992881" y="2478881"/>
            <a:ext cx="6933565" cy="325755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lvl="0" algn="just">
              <a:lnSpc>
                <a:spcPct val="140000"/>
              </a:lnSpc>
              <a:defRPr/>
            </a:pPr>
            <a:endParaRPr lang="zh-CN" altLang="en-US" sz="2400" b="1" spc="1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0164" y="3148698"/>
            <a:ext cx="6340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    “控制面板”中的“系统和安全”选项将计</a:t>
            </a:r>
            <a:endParaRPr lang="en-US" altLang="zh-CN" sz="2400" b="1">
              <a:latin typeface="+mj-ea"/>
              <a:ea typeface="+mj-ea"/>
            </a:endParaRPr>
          </a:p>
          <a:p>
            <a:endParaRPr lang="en-US" altLang="zh-CN" sz="2400" b="1">
              <a:latin typeface="+mj-ea"/>
              <a:ea typeface="+mj-ea"/>
            </a:endParaRPr>
          </a:p>
          <a:p>
            <a:r>
              <a:rPr lang="zh-CN" altLang="en-US" sz="2400" b="1">
                <a:latin typeface="+mj-ea"/>
                <a:ea typeface="+mj-ea"/>
              </a:rPr>
              <a:t>算机系统的各部分资源集中管理。</a:t>
            </a:r>
            <a:endParaRPr lang="zh-CN" altLang="en-US" sz="24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A000120140530A99PPBG">
  <a:themeElements>
    <a:clrScheme name="自定义 70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1198EB"/>
      </a:accent1>
      <a:accent2>
        <a:srgbClr val="628EE3"/>
      </a:accent2>
      <a:accent3>
        <a:srgbClr val="2BC3B5"/>
      </a:accent3>
      <a:accent4>
        <a:srgbClr val="92D050"/>
      </a:accent4>
      <a:accent5>
        <a:srgbClr val="FFC000"/>
      </a:accent5>
      <a:accent6>
        <a:srgbClr val="C00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WPS 演示</Application>
  <PresentationFormat>宽屏</PresentationFormat>
  <Paragraphs>52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幼圆</vt:lpstr>
      <vt:lpstr>Calibri</vt:lpstr>
      <vt:lpstr>Calibri</vt:lpstr>
      <vt:lpstr>华文中宋</vt:lpstr>
      <vt:lpstr>方正小标宋_GBK</vt:lpstr>
      <vt:lpstr>Arial Unicode MS</vt:lpstr>
      <vt:lpstr>+中文标题</vt:lpstr>
      <vt:lpstr>Segoe Print</vt:lpstr>
      <vt:lpstr>Times New Roman</vt:lpstr>
      <vt:lpstr>A000120140530A99PPBG</vt:lpstr>
      <vt:lpstr>PowerPoint 演示文稿</vt:lpstr>
      <vt:lpstr>系统设置方法</vt:lpstr>
      <vt:lpstr>1.如何打开系统信息窗口</vt:lpstr>
      <vt:lpstr>2.系统信息的各项含义</vt:lpstr>
      <vt:lpstr>2.系统信息的各项含义</vt:lpstr>
      <vt:lpstr>3.如何打开设备管理器窗口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7.1 多媒体技术概述</dc:title>
  <dc:creator>LHCan</dc:creator>
  <cp:lastModifiedBy>shijinmei</cp:lastModifiedBy>
  <cp:revision>196</cp:revision>
  <dcterms:created xsi:type="dcterms:W3CDTF">2015-05-05T08:02:00Z</dcterms:created>
  <dcterms:modified xsi:type="dcterms:W3CDTF">2021-07-07T08:44:09Z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ICV">
    <vt:lpwstr>96AB728AFBEA472489A06C4DD37424BE</vt:lpwstr>
  </property>
  <property fmtid="{D5CDD505-2E9C-101B-9397-08002B2CF9AE}" pid="4" name="KSOSaveFontToCloudKey">
    <vt:lpwstr>426465548_cloud</vt:lpwstr>
  </property>
</Properties>
</file>